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703920016" r:id="rId5"/>
    <p:sldId id="703920027" r:id="rId6"/>
    <p:sldId id="703920036" r:id="rId7"/>
    <p:sldId id="703920037" r:id="rId8"/>
    <p:sldId id="703920012" r:id="rId9"/>
    <p:sldId id="703920026" r:id="rId10"/>
    <p:sldId id="703919939" r:id="rId11"/>
    <p:sldId id="703920013" r:id="rId12"/>
    <p:sldId id="703920029" r:id="rId13"/>
    <p:sldId id="703920028" r:id="rId14"/>
    <p:sldId id="703920030" r:id="rId15"/>
    <p:sldId id="703920031" r:id="rId16"/>
    <p:sldId id="703920032" r:id="rId17"/>
    <p:sldId id="703920033" r:id="rId18"/>
    <p:sldId id="703920014" r:id="rId19"/>
    <p:sldId id="703920015" r:id="rId20"/>
    <p:sldId id="703920034" r:id="rId21"/>
    <p:sldId id="703920035" r:id="rId22"/>
    <p:sldId id="703920024" r:id="rId23"/>
    <p:sldId id="703919997" r:id="rId24"/>
  </p:sldIdLst>
  <p:sldSz cx="24382413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10084" userDrawn="1">
          <p15:clr>
            <a:srgbClr val="A4A3A4"/>
          </p15:clr>
        </p15:guide>
        <p15:guide id="3" orient="horz" pos="2211" userDrawn="1">
          <p15:clr>
            <a:srgbClr val="A4A3A4"/>
          </p15:clr>
        </p15:guide>
        <p15:guide id="4" pos="10265" userDrawn="1">
          <p15:clr>
            <a:srgbClr val="A4A3A4"/>
          </p15:clr>
        </p15:guide>
        <p15:guide id="5" orient="horz" pos="6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o Moura" initials="HM" lastIdx="2" clrIdx="0">
    <p:extLst>
      <p:ext uri="{19B8F6BF-5375-455C-9EA6-DF929625EA0E}">
        <p15:presenceInfo xmlns:p15="http://schemas.microsoft.com/office/powerpoint/2012/main" userId="S::hugo.moura@united-it.net::3d2a9f42-aef8-4e8e-9f42-ae5b9f04347a" providerId="AD"/>
      </p:ext>
    </p:extLst>
  </p:cmAuthor>
  <p:cmAuthor id="2" name="Anh-Van Tran" initials="AT" lastIdx="11" clrIdx="1">
    <p:extLst>
      <p:ext uri="{19B8F6BF-5375-455C-9EA6-DF929625EA0E}">
        <p15:presenceInfo xmlns:p15="http://schemas.microsoft.com/office/powerpoint/2012/main" userId="c3a86a74e6d029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761"/>
    <a:srgbClr val="87CDD7"/>
    <a:srgbClr val="FDC93A"/>
    <a:srgbClr val="073E58"/>
    <a:srgbClr val="7BBB96"/>
    <a:srgbClr val="002FFF"/>
    <a:srgbClr val="27D7FF"/>
    <a:srgbClr val="231F20"/>
    <a:srgbClr val="FDF2ED"/>
    <a:srgbClr val="C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1A9BC-90AA-FBAA-FF02-9008E39DC0CD}" v="2" dt="2024-01-08T14:23:37.44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/>
    <p:restoredTop sz="93485"/>
  </p:normalViewPr>
  <p:slideViewPr>
    <p:cSldViewPr snapToGrid="0">
      <p:cViewPr varScale="1">
        <p:scale>
          <a:sx n="40" d="100"/>
          <a:sy n="40" d="100"/>
        </p:scale>
        <p:origin x="787" y="24"/>
      </p:cViewPr>
      <p:guideLst>
        <p:guide orient="horz" pos="4297"/>
        <p:guide pos="10084"/>
        <p:guide orient="horz" pos="2211"/>
        <p:guide pos="10265"/>
        <p:guide orient="horz" pos="64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 Thoennessen (BBDO)" userId="6b824ad3-ad43-491b-9555-5cbfeee19a33" providerId="ADAL" clId="{E95CAE57-7428-4859-B686-B571D85B6568}"/>
    <pc:docChg chg="undo custSel modSld">
      <pc:chgData name="Alessa Thoennessen (BBDO)" userId="6b824ad3-ad43-491b-9555-5cbfeee19a33" providerId="ADAL" clId="{E95CAE57-7428-4859-B686-B571D85B6568}" dt="2023-10-09T11:36:23.549" v="57" actId="20577"/>
      <pc:docMkLst>
        <pc:docMk/>
      </pc:docMkLst>
      <pc:sldChg chg="modSp mod">
        <pc:chgData name="Alessa Thoennessen (BBDO)" userId="6b824ad3-ad43-491b-9555-5cbfeee19a33" providerId="ADAL" clId="{E95CAE57-7428-4859-B686-B571D85B6568}" dt="2023-10-09T11:36:23.549" v="57" actId="20577"/>
        <pc:sldMkLst>
          <pc:docMk/>
          <pc:sldMk cId="4093341773" sldId="703919894"/>
        </pc:sldMkLst>
        <pc:spChg chg="mod">
          <ac:chgData name="Alessa Thoennessen (BBDO)" userId="6b824ad3-ad43-491b-9555-5cbfeee19a33" providerId="ADAL" clId="{E95CAE57-7428-4859-B686-B571D85B6568}" dt="2023-10-09T11:36:23.549" v="57" actId="20577"/>
          <ac:spMkLst>
            <pc:docMk/>
            <pc:sldMk cId="4093341773" sldId="703919894"/>
            <ac:spMk id="86" creationId="{70086CB6-D2DD-B64F-9707-C2A0B0B1C39B}"/>
          </ac:spMkLst>
        </pc:spChg>
        <pc:spChg chg="mod">
          <ac:chgData name="Alessa Thoennessen (BBDO)" userId="6b824ad3-ad43-491b-9555-5cbfeee19a33" providerId="ADAL" clId="{E95CAE57-7428-4859-B686-B571D85B6568}" dt="2023-10-09T11:36:08.827" v="38" actId="20577"/>
          <ac:spMkLst>
            <pc:docMk/>
            <pc:sldMk cId="4093341773" sldId="703919894"/>
            <ac:spMk id="88" creationId="{E925B812-BF77-4841-A253-9339A3FB467F}"/>
          </ac:spMkLst>
        </pc:spChg>
      </pc:sldChg>
    </pc:docChg>
  </pc:docChgLst>
  <pc:docChgLst>
    <pc:chgData name="Ancelle Noronha (BBDO)" userId="2886519c-00d2-4c73-96aa-70e5c3078c10" providerId="ADAL" clId="{8ECCCED3-2DB5-444D-BE5E-8744B481862C}"/>
    <pc:docChg chg="undo custSel addSld delSld modSld sldOrd">
      <pc:chgData name="Ancelle Noronha (BBDO)" userId="2886519c-00d2-4c73-96aa-70e5c3078c10" providerId="ADAL" clId="{8ECCCED3-2DB5-444D-BE5E-8744B481862C}" dt="2023-09-13T08:16:25.740" v="1358"/>
      <pc:docMkLst>
        <pc:docMk/>
      </pc:docMkLst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873742423" sldId="42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12037878" sldId="44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84832649" sldId="47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22782961" sldId="48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7323658" sldId="48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310771217" sldId="48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71005099" sldId="48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216990164" sldId="48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722040415" sldId="48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88729273" sldId="49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893268467" sldId="50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854836989" sldId="50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387587343" sldId="50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832342164" sldId="5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21539034" sldId="50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531537017" sldId="50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39281638" sldId="50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137690262" sldId="50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56627880" sldId="703919893"/>
        </pc:sldMkLst>
      </pc:sldChg>
      <pc:sldChg chg="modSp add del mod">
        <pc:chgData name="Ancelle Noronha (BBDO)" userId="2886519c-00d2-4c73-96aa-70e5c3078c10" providerId="ADAL" clId="{8ECCCED3-2DB5-444D-BE5E-8744B481862C}" dt="2023-09-13T08:16:25.740" v="1358"/>
        <pc:sldMkLst>
          <pc:docMk/>
          <pc:sldMk cId="4093341773" sldId="703919894"/>
        </pc:sldMkLst>
        <pc:spChg chg="mod">
          <ac:chgData name="Ancelle Noronha (BBDO)" userId="2886519c-00d2-4c73-96aa-70e5c3078c10" providerId="ADAL" clId="{8ECCCED3-2DB5-444D-BE5E-8744B481862C}" dt="2023-09-12T09:41:52.272" v="618" actId="20577"/>
          <ac:spMkLst>
            <pc:docMk/>
            <pc:sldMk cId="4093341773" sldId="703919894"/>
            <ac:spMk id="86" creationId="{70086CB6-D2DD-B64F-9707-C2A0B0B1C39B}"/>
          </ac:spMkLst>
        </pc:spChg>
        <pc:spChg chg="mod">
          <ac:chgData name="Ancelle Noronha (BBDO)" userId="2886519c-00d2-4c73-96aa-70e5c3078c10" providerId="ADAL" clId="{8ECCCED3-2DB5-444D-BE5E-8744B481862C}" dt="2023-09-12T09:41:41.806" v="603" actId="20577"/>
          <ac:spMkLst>
            <pc:docMk/>
            <pc:sldMk cId="4093341773" sldId="703919894"/>
            <ac:spMk id="88" creationId="{E925B812-BF77-4841-A253-9339A3FB467F}"/>
          </ac:spMkLst>
        </pc:sp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7349537" sldId="70391989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78218333" sldId="70391989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970358914" sldId="70391989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678106267" sldId="70391989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66464930" sldId="70391989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935322469" sldId="70391990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73790068" sldId="70391990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46557596" sldId="70391990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1540686" sldId="7039199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80810819" sldId="70391990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73648403" sldId="70391990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836342538" sldId="70391990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145026162" sldId="70391990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91524815" sldId="70391990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727652557" sldId="70391990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517869447" sldId="70391991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801012251" sldId="70391991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94409413" sldId="70391991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206132797" sldId="70391991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37183126" sldId="70391991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44680068" sldId="70391991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23183075" sldId="70391991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856658467" sldId="70391992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092954473" sldId="70391992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51639716" sldId="70391992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35839421" sldId="70391992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06529460" sldId="70391992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2785091" sldId="70391992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016280161" sldId="70391993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040057403" sldId="70391993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8741369" sldId="70391993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116624256" sldId="70391993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610621025" sldId="70391993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208469115" sldId="70391993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596153650" sldId="70391993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201960235" sldId="70391993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727408795" sldId="70391993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382084767" sldId="70391994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456761938" sldId="70391994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996634749" sldId="70391994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34097183" sldId="70391994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649916798" sldId="70391994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623846870" sldId="70391994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731200867" sldId="70391994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011142618" sldId="70391994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920703920" sldId="703919949"/>
        </pc:sldMkLst>
      </pc:sldChg>
      <pc:sldChg chg="addSp delSp modSp add del mod modAnim modNotesTx">
        <pc:chgData name="Ancelle Noronha (BBDO)" userId="2886519c-00d2-4c73-96aa-70e5c3078c10" providerId="ADAL" clId="{8ECCCED3-2DB5-444D-BE5E-8744B481862C}" dt="2023-09-13T08:16:25.740" v="1358"/>
        <pc:sldMkLst>
          <pc:docMk/>
          <pc:sldMk cId="2962623619" sldId="703919950"/>
        </pc:sldMkLst>
        <pc:spChg chg="add mod">
          <ac:chgData name="Ancelle Noronha (BBDO)" userId="2886519c-00d2-4c73-96aa-70e5c3078c10" providerId="ADAL" clId="{8ECCCED3-2DB5-444D-BE5E-8744B481862C}" dt="2023-09-12T10:34:11.557" v="815" actId="1076"/>
          <ac:spMkLst>
            <pc:docMk/>
            <pc:sldMk cId="2962623619" sldId="703919950"/>
            <ac:spMk id="3" creationId="{34A59640-D42A-9171-5701-1D1D6FB13C22}"/>
          </ac:spMkLst>
        </pc:spChg>
        <pc:spChg chg="add mod">
          <ac:chgData name="Ancelle Noronha (BBDO)" userId="2886519c-00d2-4c73-96aa-70e5c3078c10" providerId="ADAL" clId="{8ECCCED3-2DB5-444D-BE5E-8744B481862C}" dt="2023-09-12T14:15:25.485" v="1009" actId="1076"/>
          <ac:spMkLst>
            <pc:docMk/>
            <pc:sldMk cId="2962623619" sldId="703919950"/>
            <ac:spMk id="5" creationId="{099D4874-84AF-0D73-C35D-5F159A03ABEE}"/>
          </ac:spMkLst>
        </pc:spChg>
        <pc:spChg chg="add mod">
          <ac:chgData name="Ancelle Noronha (BBDO)" userId="2886519c-00d2-4c73-96aa-70e5c3078c10" providerId="ADAL" clId="{8ECCCED3-2DB5-444D-BE5E-8744B481862C}" dt="2023-09-12T15:18:05.394" v="1255" actId="20577"/>
          <ac:spMkLst>
            <pc:docMk/>
            <pc:sldMk cId="2962623619" sldId="703919950"/>
            <ac:spMk id="7" creationId="{A12C2955-471C-B4F9-63ED-172A9C7B370F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29" creationId="{2C005D29-D2F2-B943-8007-58A9BD63579C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0" creationId="{9E033565-E6BB-1740-8C95-A2FABECE54E0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1" creationId="{48F75323-26D1-514E-80E0-04D2FCAF6905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2" creationId="{64ED3917-6D92-1E42-8AF9-1FF14D8280CB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3" creationId="{626DB2DB-AE28-EA42-B810-E8D8AB9970A5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4" creationId="{3263D0FF-587B-7B4F-877C-6BA35EC288BC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6" creationId="{7C1C4ACF-1141-F642-86C4-05E34232EF7E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37" creationId="{CB2A792F-04AE-8840-B064-10CB76FB20EA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40" creationId="{4DC0C830-FF3D-AE44-B929-0991AD6592DF}"/>
          </ac:spMkLst>
        </pc:spChg>
        <pc:spChg chg="del">
          <ac:chgData name="Ancelle Noronha (BBDO)" userId="2886519c-00d2-4c73-96aa-70e5c3078c10" providerId="ADAL" clId="{8ECCCED3-2DB5-444D-BE5E-8744B481862C}" dt="2023-09-12T09:42:06.980" v="621" actId="478"/>
          <ac:spMkLst>
            <pc:docMk/>
            <pc:sldMk cId="2962623619" sldId="703919950"/>
            <ac:spMk id="41" creationId="{1642C2ED-16BA-D84B-941E-14E3213142D6}"/>
          </ac:spMkLst>
        </pc:spChg>
        <pc:spChg chg="del mod">
          <ac:chgData name="Ancelle Noronha (BBDO)" userId="2886519c-00d2-4c73-96aa-70e5c3078c10" providerId="ADAL" clId="{8ECCCED3-2DB5-444D-BE5E-8744B481862C}" dt="2023-09-12T10:33:55.233" v="812" actId="478"/>
          <ac:spMkLst>
            <pc:docMk/>
            <pc:sldMk cId="2962623619" sldId="703919950"/>
            <ac:spMk id="42" creationId="{644F88E1-DEFD-6442-B350-C9FD698AFDEE}"/>
          </ac:spMkLst>
        </pc:spChg>
        <pc:spChg chg="mod">
          <ac:chgData name="Ancelle Noronha (BBDO)" userId="2886519c-00d2-4c73-96aa-70e5c3078c10" providerId="ADAL" clId="{8ECCCED3-2DB5-444D-BE5E-8744B481862C}" dt="2023-09-12T10:34:04.585" v="814" actId="1076"/>
          <ac:spMkLst>
            <pc:docMk/>
            <pc:sldMk cId="2962623619" sldId="703919950"/>
            <ac:spMk id="46" creationId="{3A372C17-03FC-3445-AADA-DC5DC3074D1F}"/>
          </ac:spMkLst>
        </pc:spChg>
        <pc:picChg chg="add mod">
          <ac:chgData name="Ancelle Noronha (BBDO)" userId="2886519c-00d2-4c73-96aa-70e5c3078c10" providerId="ADAL" clId="{8ECCCED3-2DB5-444D-BE5E-8744B481862C}" dt="2023-09-12T10:34:11.557" v="815" actId="1076"/>
          <ac:picMkLst>
            <pc:docMk/>
            <pc:sldMk cId="2962623619" sldId="703919950"/>
            <ac:picMk id="2" creationId="{5B4E30FE-5168-63EC-19E4-33BA8BA229F6}"/>
          </ac:picMkLst>
        </pc:picChg>
        <pc:picChg chg="add mod">
          <ac:chgData name="Ancelle Noronha (BBDO)" userId="2886519c-00d2-4c73-96aa-70e5c3078c10" providerId="ADAL" clId="{8ECCCED3-2DB5-444D-BE5E-8744B481862C}" dt="2023-09-12T14:12:22.695" v="983" actId="14100"/>
          <ac:picMkLst>
            <pc:docMk/>
            <pc:sldMk cId="2962623619" sldId="703919950"/>
            <ac:picMk id="4" creationId="{0FA33A70-92E5-3C83-9471-2365558EC2D0}"/>
          </ac:picMkLst>
        </pc:picChg>
        <pc:picChg chg="add mod">
          <ac:chgData name="Ancelle Noronha (BBDO)" userId="2886519c-00d2-4c73-96aa-70e5c3078c10" providerId="ADAL" clId="{8ECCCED3-2DB5-444D-BE5E-8744B481862C}" dt="2023-09-12T15:16:42.176" v="1244" actId="14100"/>
          <ac:picMkLst>
            <pc:docMk/>
            <pc:sldMk cId="2962623619" sldId="703919950"/>
            <ac:picMk id="6" creationId="{E80FDAFA-016D-092D-FFDE-31BC0094EE13}"/>
          </ac:picMkLst>
        </pc:picChg>
        <pc:picChg chg="del mod">
          <ac:chgData name="Ancelle Noronha (BBDO)" userId="2886519c-00d2-4c73-96aa-70e5c3078c10" providerId="ADAL" clId="{8ECCCED3-2DB5-444D-BE5E-8744B481862C}" dt="2023-09-12T10:33:57.142" v="813" actId="478"/>
          <ac:picMkLst>
            <pc:docMk/>
            <pc:sldMk cId="2962623619" sldId="703919950"/>
            <ac:picMk id="44" creationId="{2DD0AD49-82EC-1B45-9C5C-A2D73879EC32}"/>
          </ac:picMkLst>
        </pc:picChg>
        <pc:cxnChg chg="del">
          <ac:chgData name="Ancelle Noronha (BBDO)" userId="2886519c-00d2-4c73-96aa-70e5c3078c10" providerId="ADAL" clId="{8ECCCED3-2DB5-444D-BE5E-8744B481862C}" dt="2023-09-12T09:42:06.980" v="621" actId="478"/>
          <ac:cxnSpMkLst>
            <pc:docMk/>
            <pc:sldMk cId="2962623619" sldId="703919950"/>
            <ac:cxnSpMk id="35" creationId="{6E054279-6EEF-6E4A-860D-8294EF7AFD28}"/>
          </ac:cxnSpMkLst>
        </pc:cxnChg>
        <pc:cxnChg chg="del">
          <ac:chgData name="Ancelle Noronha (BBDO)" userId="2886519c-00d2-4c73-96aa-70e5c3078c10" providerId="ADAL" clId="{8ECCCED3-2DB5-444D-BE5E-8744B481862C}" dt="2023-09-12T09:42:06.980" v="621" actId="478"/>
          <ac:cxnSpMkLst>
            <pc:docMk/>
            <pc:sldMk cId="2962623619" sldId="703919950"/>
            <ac:cxnSpMk id="38" creationId="{D57594CB-0695-7E41-81E4-D38F07614FEC}"/>
          </ac:cxnSpMkLst>
        </pc:cxnChg>
        <pc:cxnChg chg="del">
          <ac:chgData name="Ancelle Noronha (BBDO)" userId="2886519c-00d2-4c73-96aa-70e5c3078c10" providerId="ADAL" clId="{8ECCCED3-2DB5-444D-BE5E-8744B481862C}" dt="2023-09-12T09:42:06.980" v="621" actId="478"/>
          <ac:cxnSpMkLst>
            <pc:docMk/>
            <pc:sldMk cId="2962623619" sldId="703919950"/>
            <ac:cxnSpMk id="39" creationId="{C016F8D4-4DA4-6B41-A65D-0D32B58D219C}"/>
          </ac:cxnSpMkLst>
        </pc:cxn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77517150" sldId="70391995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92311561" sldId="70391995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524531663" sldId="70391995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192776278" sldId="70391995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192561415" sldId="70391995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53647163" sldId="70391995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738548523" sldId="70391995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64827130" sldId="70391995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01090933" sldId="70391995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242307231" sldId="70391996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634616236" sldId="70391996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549091417" sldId="703919962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750939114" sldId="70391996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064851747" sldId="70391996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76670876" sldId="70391996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23893401" sldId="70391996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83403491" sldId="70391997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371094844" sldId="70391997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91271537" sldId="70391997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932854956" sldId="70391997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788661900" sldId="703919980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515023163" sldId="70391998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034451507" sldId="70391998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068721771" sldId="70391998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92298174" sldId="70391999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26459492" sldId="70391999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729654405" sldId="70391999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41504614" sldId="70391999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91784679" sldId="70391999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76976749" sldId="703919999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859617096" sldId="703920001"/>
        </pc:sldMkLst>
      </pc:sldChg>
      <pc:sldChg chg="modSp add del mod ord">
        <pc:chgData name="Ancelle Noronha (BBDO)" userId="2886519c-00d2-4c73-96aa-70e5c3078c10" providerId="ADAL" clId="{8ECCCED3-2DB5-444D-BE5E-8744B481862C}" dt="2023-09-13T08:16:25.740" v="1358"/>
        <pc:sldMkLst>
          <pc:docMk/>
          <pc:sldMk cId="471051103" sldId="703920002"/>
        </pc:sldMkLst>
        <pc:spChg chg="mod">
          <ac:chgData name="Ancelle Noronha (BBDO)" userId="2886519c-00d2-4c73-96aa-70e5c3078c10" providerId="ADAL" clId="{8ECCCED3-2DB5-444D-BE5E-8744B481862C}" dt="2023-09-12T09:41:59.718" v="619" actId="14100"/>
          <ac:spMkLst>
            <pc:docMk/>
            <pc:sldMk cId="471051103" sldId="703920002"/>
            <ac:spMk id="4" creationId="{FAAAC165-5002-0246-958E-8BA56A6AB7BC}"/>
          </ac:spMkLst>
        </pc:spChg>
      </pc:sldChg>
      <pc:sldChg chg="new add del">
        <pc:chgData name="Ancelle Noronha (BBDO)" userId="2886519c-00d2-4c73-96aa-70e5c3078c10" providerId="ADAL" clId="{8ECCCED3-2DB5-444D-BE5E-8744B481862C}" dt="2023-09-12T09:38:49.633" v="354" actId="680"/>
        <pc:sldMkLst>
          <pc:docMk/>
          <pc:sldMk cId="2546661959" sldId="7039200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549844668" sldId="703920003"/>
        </pc:sldMkLst>
      </pc:sldChg>
      <pc:sldChg chg="new add del">
        <pc:chgData name="Ancelle Noronha (BBDO)" userId="2886519c-00d2-4c73-96aa-70e5c3078c10" providerId="ADAL" clId="{8ECCCED3-2DB5-444D-BE5E-8744B481862C}" dt="2023-09-12T09:38:51.609" v="358" actId="680"/>
        <pc:sldMkLst>
          <pc:docMk/>
          <pc:sldMk cId="2960948114" sldId="703920003"/>
        </pc:sldMkLst>
      </pc:sldChg>
      <pc:sldChg chg="new add del">
        <pc:chgData name="Ancelle Noronha (BBDO)" userId="2886519c-00d2-4c73-96aa-70e5c3078c10" providerId="ADAL" clId="{8ECCCED3-2DB5-444D-BE5E-8744B481862C}" dt="2023-09-12T09:38:52.928" v="360" actId="680"/>
        <pc:sldMkLst>
          <pc:docMk/>
          <pc:sldMk cId="3188856122" sldId="703920003"/>
        </pc:sldMkLst>
      </pc:sldChg>
      <pc:sldChg chg="new add del">
        <pc:chgData name="Ancelle Noronha (BBDO)" userId="2886519c-00d2-4c73-96aa-70e5c3078c10" providerId="ADAL" clId="{8ECCCED3-2DB5-444D-BE5E-8744B481862C}" dt="2023-09-12T09:38:50.306" v="356" actId="680"/>
        <pc:sldMkLst>
          <pc:docMk/>
          <pc:sldMk cId="3379911819" sldId="703920003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363687036" sldId="703920004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40885419" sldId="70392000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177029488" sldId="703920006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2271485398" sldId="703920007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20073253" sldId="703920008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217893628" sldId="703920009"/>
        </pc:sldMkLst>
      </pc:sldChg>
      <pc:sldChg chg="addSp delSp modSp add del mod delAnim modAnim modNotesTx">
        <pc:chgData name="Ancelle Noronha (BBDO)" userId="2886519c-00d2-4c73-96aa-70e5c3078c10" providerId="ADAL" clId="{8ECCCED3-2DB5-444D-BE5E-8744B481862C}" dt="2023-09-13T08:16:25.440" v="1351" actId="2696"/>
        <pc:sldMkLst>
          <pc:docMk/>
          <pc:sldMk cId="2856277212" sldId="703920010"/>
        </pc:sldMkLst>
        <pc:spChg chg="mod">
          <ac:chgData name="Ancelle Noronha (BBDO)" userId="2886519c-00d2-4c73-96aa-70e5c3078c10" providerId="ADAL" clId="{8ECCCED3-2DB5-444D-BE5E-8744B481862C}" dt="2023-09-12T14:48:27.271" v="1057" actId="1076"/>
          <ac:spMkLst>
            <pc:docMk/>
            <pc:sldMk cId="2856277212" sldId="703920010"/>
            <ac:spMk id="3" creationId="{34A59640-D42A-9171-5701-1D1D6FB13C22}"/>
          </ac:spMkLst>
        </pc:spChg>
        <pc:spChg chg="add mod">
          <ac:chgData name="Ancelle Noronha (BBDO)" userId="2886519c-00d2-4c73-96aa-70e5c3078c10" providerId="ADAL" clId="{8ECCCED3-2DB5-444D-BE5E-8744B481862C}" dt="2023-09-12T14:48:24.137" v="1056" actId="1076"/>
          <ac:spMkLst>
            <pc:docMk/>
            <pc:sldMk cId="2856277212" sldId="703920010"/>
            <ac:spMk id="5" creationId="{6D6CAD48-9DC8-EBE3-2716-9F9228C15C36}"/>
          </ac:spMkLst>
        </pc:spChg>
        <pc:spChg chg="add mod">
          <ac:chgData name="Ancelle Noronha (BBDO)" userId="2886519c-00d2-4c73-96aa-70e5c3078c10" providerId="ADAL" clId="{8ECCCED3-2DB5-444D-BE5E-8744B481862C}" dt="2023-09-12T14:48:29.928" v="1058" actId="1076"/>
          <ac:spMkLst>
            <pc:docMk/>
            <pc:sldMk cId="2856277212" sldId="703920010"/>
            <ac:spMk id="8" creationId="{957C7E97-1A53-08E8-9D65-489032C7AF96}"/>
          </ac:spMkLst>
        </pc:spChg>
        <pc:spChg chg="mod">
          <ac:chgData name="Ancelle Noronha (BBDO)" userId="2886519c-00d2-4c73-96aa-70e5c3078c10" providerId="ADAL" clId="{8ECCCED3-2DB5-444D-BE5E-8744B481862C}" dt="2023-09-12T10:34:20.401" v="828" actId="20577"/>
          <ac:spMkLst>
            <pc:docMk/>
            <pc:sldMk cId="2856277212" sldId="703920010"/>
            <ac:spMk id="46" creationId="{3A372C17-03FC-3445-AADA-DC5DC3074D1F}"/>
          </ac:spMkLst>
        </pc:spChg>
        <pc:picChg chg="del">
          <ac:chgData name="Ancelle Noronha (BBDO)" userId="2886519c-00d2-4c73-96aa-70e5c3078c10" providerId="ADAL" clId="{8ECCCED3-2DB5-444D-BE5E-8744B481862C}" dt="2023-09-12T10:34:24.584" v="829" actId="478"/>
          <ac:picMkLst>
            <pc:docMk/>
            <pc:sldMk cId="2856277212" sldId="703920010"/>
            <ac:picMk id="2" creationId="{5B4E30FE-5168-63EC-19E4-33BA8BA229F6}"/>
          </ac:picMkLst>
        </pc:picChg>
        <pc:picChg chg="add mod">
          <ac:chgData name="Ancelle Noronha (BBDO)" userId="2886519c-00d2-4c73-96aa-70e5c3078c10" providerId="ADAL" clId="{8ECCCED3-2DB5-444D-BE5E-8744B481862C}" dt="2023-09-12T10:34:56.647" v="832" actId="14100"/>
          <ac:picMkLst>
            <pc:docMk/>
            <pc:sldMk cId="2856277212" sldId="703920010"/>
            <ac:picMk id="4" creationId="{C5A2D2B3-3F4C-C189-776A-EA239F17552D}"/>
          </ac:picMkLst>
        </pc:picChg>
        <pc:picChg chg="add del mod">
          <ac:chgData name="Ancelle Noronha (BBDO)" userId="2886519c-00d2-4c73-96aa-70e5c3078c10" providerId="ADAL" clId="{8ECCCED3-2DB5-444D-BE5E-8744B481862C}" dt="2023-09-12T10:50:55.262" v="954" actId="478"/>
          <ac:picMkLst>
            <pc:docMk/>
            <pc:sldMk cId="2856277212" sldId="703920010"/>
            <ac:picMk id="6" creationId="{1F3A0D0F-E178-29B2-E752-74F34A87DBAA}"/>
          </ac:picMkLst>
        </pc:picChg>
        <pc:picChg chg="add mod">
          <ac:chgData name="Ancelle Noronha (BBDO)" userId="2886519c-00d2-4c73-96aa-70e5c3078c10" providerId="ADAL" clId="{8ECCCED3-2DB5-444D-BE5E-8744B481862C}" dt="2023-09-12T14:22:38.637" v="1015" actId="14100"/>
          <ac:picMkLst>
            <pc:docMk/>
            <pc:sldMk cId="2856277212" sldId="703920010"/>
            <ac:picMk id="7" creationId="{757E9F6C-716E-A060-50D8-DDA1334B65E8}"/>
          </ac:picMkLst>
        </pc:picChg>
        <pc:picChg chg="add mod">
          <ac:chgData name="Ancelle Noronha (BBDO)" userId="2886519c-00d2-4c73-96aa-70e5c3078c10" providerId="ADAL" clId="{8ECCCED3-2DB5-444D-BE5E-8744B481862C}" dt="2023-09-12T10:45:30.470" v="918" actId="14100"/>
          <ac:picMkLst>
            <pc:docMk/>
            <pc:sldMk cId="2856277212" sldId="703920010"/>
            <ac:picMk id="1026" creationId="{B0677F2B-04B0-F762-1D85-9E6B763AC4A8}"/>
          </ac:picMkLst>
        </pc:picChg>
      </pc:sldChg>
      <pc:sldChg chg="add del">
        <pc:chgData name="Ancelle Noronha (BBDO)" userId="2886519c-00d2-4c73-96aa-70e5c3078c10" providerId="ADAL" clId="{8ECCCED3-2DB5-444D-BE5E-8744B481862C}" dt="2023-09-12T10:34:13.768" v="816" actId="2696"/>
        <pc:sldMkLst>
          <pc:docMk/>
          <pc:sldMk cId="3091076018" sldId="703920010"/>
        </pc:sldMkLst>
      </pc:sldChg>
      <pc:sldChg chg="addSp delSp modSp add del mod delAnim modNotesTx">
        <pc:chgData name="Ancelle Noronha (BBDO)" userId="2886519c-00d2-4c73-96aa-70e5c3078c10" providerId="ADAL" clId="{8ECCCED3-2DB5-444D-BE5E-8744B481862C}" dt="2023-09-13T08:16:25.452" v="1352" actId="2696"/>
        <pc:sldMkLst>
          <pc:docMk/>
          <pc:sldMk cId="136011105" sldId="703920011"/>
        </pc:sldMkLst>
        <pc:spChg chg="mod">
          <ac:chgData name="Ancelle Noronha (BBDO)" userId="2886519c-00d2-4c73-96aa-70e5c3078c10" providerId="ADAL" clId="{8ECCCED3-2DB5-444D-BE5E-8744B481862C}" dt="2023-09-12T14:50:16.244" v="1087" actId="20577"/>
          <ac:spMkLst>
            <pc:docMk/>
            <pc:sldMk cId="136011105" sldId="703920011"/>
            <ac:spMk id="3" creationId="{34A59640-D42A-9171-5701-1D1D6FB13C22}"/>
          </ac:spMkLst>
        </pc:spChg>
        <pc:spChg chg="del mod">
          <ac:chgData name="Ancelle Noronha (BBDO)" userId="2886519c-00d2-4c73-96aa-70e5c3078c10" providerId="ADAL" clId="{8ECCCED3-2DB5-444D-BE5E-8744B481862C}" dt="2023-09-12T15:07:39.667" v="1090" actId="478"/>
          <ac:spMkLst>
            <pc:docMk/>
            <pc:sldMk cId="136011105" sldId="703920011"/>
            <ac:spMk id="5" creationId="{6D6CAD48-9DC8-EBE3-2716-9F9228C15C36}"/>
          </ac:spMkLst>
        </pc:spChg>
        <pc:spChg chg="mod">
          <ac:chgData name="Ancelle Noronha (BBDO)" userId="2886519c-00d2-4c73-96aa-70e5c3078c10" providerId="ADAL" clId="{8ECCCED3-2DB5-444D-BE5E-8744B481862C}" dt="2023-09-12T14:43:13.466" v="1051" actId="20577"/>
          <ac:spMkLst>
            <pc:docMk/>
            <pc:sldMk cId="136011105" sldId="703920011"/>
            <ac:spMk id="46" creationId="{3A372C17-03FC-3445-AADA-DC5DC3074D1F}"/>
          </ac:spMkLst>
        </pc:spChg>
        <pc:picChg chg="add mod">
          <ac:chgData name="Ancelle Noronha (BBDO)" userId="2886519c-00d2-4c73-96aa-70e5c3078c10" providerId="ADAL" clId="{8ECCCED3-2DB5-444D-BE5E-8744B481862C}" dt="2023-09-12T14:48:43.201" v="1061" actId="1076"/>
          <ac:picMkLst>
            <pc:docMk/>
            <pc:sldMk cId="136011105" sldId="703920011"/>
            <ac:picMk id="2" creationId="{3AF0A44B-D913-B5D6-FA8F-73A63D172717}"/>
          </ac:picMkLst>
        </pc:picChg>
        <pc:picChg chg="del">
          <ac:chgData name="Ancelle Noronha (BBDO)" userId="2886519c-00d2-4c73-96aa-70e5c3078c10" providerId="ADAL" clId="{8ECCCED3-2DB5-444D-BE5E-8744B481862C}" dt="2023-09-12T10:51:11.073" v="966" actId="478"/>
          <ac:picMkLst>
            <pc:docMk/>
            <pc:sldMk cId="136011105" sldId="703920011"/>
            <ac:picMk id="4" creationId="{C5A2D2B3-3F4C-C189-776A-EA239F17552D}"/>
          </ac:picMkLst>
        </pc:picChg>
        <pc:picChg chg="del mod">
          <ac:chgData name="Ancelle Noronha (BBDO)" userId="2886519c-00d2-4c73-96aa-70e5c3078c10" providerId="ADAL" clId="{8ECCCED3-2DB5-444D-BE5E-8744B481862C}" dt="2023-09-12T13:15:57.481" v="969" actId="478"/>
          <ac:picMkLst>
            <pc:docMk/>
            <pc:sldMk cId="136011105" sldId="703920011"/>
            <ac:picMk id="6" creationId="{1F3A0D0F-E178-29B2-E752-74F34A87DBAA}"/>
          </ac:picMkLst>
        </pc:picChg>
        <pc:picChg chg="add mod">
          <ac:chgData name="Ancelle Noronha (BBDO)" userId="2886519c-00d2-4c73-96aa-70e5c3078c10" providerId="ADAL" clId="{8ECCCED3-2DB5-444D-BE5E-8744B481862C}" dt="2023-09-12T14:49:06.798" v="1064" actId="14100"/>
          <ac:picMkLst>
            <pc:docMk/>
            <pc:sldMk cId="136011105" sldId="703920011"/>
            <ac:picMk id="7" creationId="{4C04496A-8C42-2F48-56DE-EB0A3E17DD12}"/>
          </ac:picMkLst>
        </pc:picChg>
        <pc:picChg chg="add mod">
          <ac:chgData name="Ancelle Noronha (BBDO)" userId="2886519c-00d2-4c73-96aa-70e5c3078c10" providerId="ADAL" clId="{8ECCCED3-2DB5-444D-BE5E-8744B481862C}" dt="2023-09-12T14:49:34.893" v="1069" actId="14100"/>
          <ac:picMkLst>
            <pc:docMk/>
            <pc:sldMk cId="136011105" sldId="703920011"/>
            <ac:picMk id="8" creationId="{1373A51D-EE7F-492A-79B2-CD9BD8E78995}"/>
          </ac:picMkLst>
        </pc:picChg>
        <pc:picChg chg="del">
          <ac:chgData name="Ancelle Noronha (BBDO)" userId="2886519c-00d2-4c73-96aa-70e5c3078c10" providerId="ADAL" clId="{8ECCCED3-2DB5-444D-BE5E-8744B481862C}" dt="2023-09-12T13:16:00.299" v="970" actId="478"/>
          <ac:picMkLst>
            <pc:docMk/>
            <pc:sldMk cId="136011105" sldId="703920011"/>
            <ac:picMk id="1026" creationId="{B0677F2B-04B0-F762-1D85-9E6B763AC4A8}"/>
          </ac:picMkLst>
        </pc:pic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50803704" sldId="703920011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1613856645" sldId="703920012"/>
        </pc:sldMkLst>
      </pc:sldChg>
      <pc:sldChg chg="addSp delSp modSp add del mod modNotesTx">
        <pc:chgData name="Ancelle Noronha (BBDO)" userId="2886519c-00d2-4c73-96aa-70e5c3078c10" providerId="ADAL" clId="{8ECCCED3-2DB5-444D-BE5E-8744B481862C}" dt="2023-09-13T08:16:25.463" v="1353" actId="2696"/>
        <pc:sldMkLst>
          <pc:docMk/>
          <pc:sldMk cId="2956669658" sldId="703920012"/>
        </pc:sldMkLst>
        <pc:spChg chg="mod">
          <ac:chgData name="Ancelle Noronha (BBDO)" userId="2886519c-00d2-4c73-96aa-70e5c3078c10" providerId="ADAL" clId="{8ECCCED3-2DB5-444D-BE5E-8744B481862C}" dt="2023-09-12T15:12:19.789" v="1134" actId="20577"/>
          <ac:spMkLst>
            <pc:docMk/>
            <pc:sldMk cId="2956669658" sldId="703920012"/>
            <ac:spMk id="3" creationId="{34A59640-D42A-9171-5701-1D1D6FB13C22}"/>
          </ac:spMkLst>
        </pc:spChg>
        <pc:spChg chg="add del mod">
          <ac:chgData name="Ancelle Noronha (BBDO)" userId="2886519c-00d2-4c73-96aa-70e5c3078c10" providerId="ADAL" clId="{8ECCCED3-2DB5-444D-BE5E-8744B481862C}" dt="2023-09-12T15:11:09.600" v="1108" actId="478"/>
          <ac:spMkLst>
            <pc:docMk/>
            <pc:sldMk cId="2956669658" sldId="703920012"/>
            <ac:spMk id="4" creationId="{69FA6AB5-F0AC-2A55-3FFB-192BDE122322}"/>
          </ac:spMkLst>
        </pc:spChg>
        <pc:spChg chg="mod">
          <ac:chgData name="Ancelle Noronha (BBDO)" userId="2886519c-00d2-4c73-96aa-70e5c3078c10" providerId="ADAL" clId="{8ECCCED3-2DB5-444D-BE5E-8744B481862C}" dt="2023-09-12T15:09:31.797" v="1099" actId="20577"/>
          <ac:spMkLst>
            <pc:docMk/>
            <pc:sldMk cId="2956669658" sldId="703920012"/>
            <ac:spMk id="46" creationId="{3A372C17-03FC-3445-AADA-DC5DC3074D1F}"/>
          </ac:spMkLst>
        </pc:spChg>
        <pc:picChg chg="mod">
          <ac:chgData name="Ancelle Noronha (BBDO)" userId="2886519c-00d2-4c73-96aa-70e5c3078c10" providerId="ADAL" clId="{8ECCCED3-2DB5-444D-BE5E-8744B481862C}" dt="2023-09-12T15:11:17.245" v="1111" actId="14100"/>
          <ac:picMkLst>
            <pc:docMk/>
            <pc:sldMk cId="2956669658" sldId="703920012"/>
            <ac:picMk id="2" creationId="{3AF0A44B-D913-B5D6-FA8F-73A63D172717}"/>
          </ac:picMkLst>
        </pc:picChg>
        <pc:picChg chg="mod">
          <ac:chgData name="Ancelle Noronha (BBDO)" userId="2886519c-00d2-4c73-96aa-70e5c3078c10" providerId="ADAL" clId="{8ECCCED3-2DB5-444D-BE5E-8744B481862C}" dt="2023-09-12T15:11:21.128" v="1113" actId="14100"/>
          <ac:picMkLst>
            <pc:docMk/>
            <pc:sldMk cId="2956669658" sldId="703920012"/>
            <ac:picMk id="7" creationId="{4C04496A-8C42-2F48-56DE-EB0A3E17DD12}"/>
          </ac:picMkLst>
        </pc:picChg>
        <pc:picChg chg="mod">
          <ac:chgData name="Ancelle Noronha (BBDO)" userId="2886519c-00d2-4c73-96aa-70e5c3078c10" providerId="ADAL" clId="{8ECCCED3-2DB5-444D-BE5E-8744B481862C}" dt="2023-09-12T15:11:24.818" v="1115" actId="14100"/>
          <ac:picMkLst>
            <pc:docMk/>
            <pc:sldMk cId="2956669658" sldId="703920012"/>
            <ac:picMk id="8" creationId="{1373A51D-EE7F-492A-79B2-CD9BD8E78995}"/>
          </ac:picMkLst>
        </pc:picChg>
      </pc:sldChg>
      <pc:sldChg chg="add del setBg">
        <pc:chgData name="Ancelle Noronha (BBDO)" userId="2886519c-00d2-4c73-96aa-70e5c3078c10" providerId="ADAL" clId="{8ECCCED3-2DB5-444D-BE5E-8744B481862C}" dt="2023-09-13T08:16:25.740" v="1358"/>
        <pc:sldMkLst>
          <pc:docMk/>
          <pc:sldMk cId="148742272" sldId="703920013"/>
        </pc:sldMkLst>
      </pc:sldChg>
      <pc:sldChg chg="addSp delSp modSp add del mod modAnim modNotesTx">
        <pc:chgData name="Ancelle Noronha (BBDO)" userId="2886519c-00d2-4c73-96aa-70e5c3078c10" providerId="ADAL" clId="{8ECCCED3-2DB5-444D-BE5E-8744B481862C}" dt="2023-09-13T08:16:25.474" v="1354" actId="2696"/>
        <pc:sldMkLst>
          <pc:docMk/>
          <pc:sldMk cId="1836854972" sldId="703920013"/>
        </pc:sldMkLst>
        <pc:spChg chg="mod">
          <ac:chgData name="Ancelle Noronha (BBDO)" userId="2886519c-00d2-4c73-96aa-70e5c3078c10" providerId="ADAL" clId="{8ECCCED3-2DB5-444D-BE5E-8744B481862C}" dt="2023-09-12T15:14:32.977" v="1240" actId="20577"/>
          <ac:spMkLst>
            <pc:docMk/>
            <pc:sldMk cId="1836854972" sldId="703920013"/>
            <ac:spMk id="3" creationId="{34A59640-D42A-9171-5701-1D1D6FB13C22}"/>
          </ac:spMkLst>
        </pc:spChg>
        <pc:spChg chg="mod">
          <ac:chgData name="Ancelle Noronha (BBDO)" userId="2886519c-00d2-4c73-96aa-70e5c3078c10" providerId="ADAL" clId="{8ECCCED3-2DB5-444D-BE5E-8744B481862C}" dt="2023-09-12T15:13:22.468" v="1148" actId="20577"/>
          <ac:spMkLst>
            <pc:docMk/>
            <pc:sldMk cId="1836854972" sldId="703920013"/>
            <ac:spMk id="46" creationId="{3A372C17-03FC-3445-AADA-DC5DC3074D1F}"/>
          </ac:spMkLst>
        </pc:spChg>
        <pc:picChg chg="del">
          <ac:chgData name="Ancelle Noronha (BBDO)" userId="2886519c-00d2-4c73-96aa-70e5c3078c10" providerId="ADAL" clId="{8ECCCED3-2DB5-444D-BE5E-8744B481862C}" dt="2023-09-12T15:13:38.813" v="1149" actId="478"/>
          <ac:picMkLst>
            <pc:docMk/>
            <pc:sldMk cId="1836854972" sldId="703920013"/>
            <ac:picMk id="2" creationId="{3AF0A44B-D913-B5D6-FA8F-73A63D172717}"/>
          </ac:picMkLst>
        </pc:picChg>
        <pc:picChg chg="add mod">
          <ac:chgData name="Ancelle Noronha (BBDO)" userId="2886519c-00d2-4c73-96aa-70e5c3078c10" providerId="ADAL" clId="{8ECCCED3-2DB5-444D-BE5E-8744B481862C}" dt="2023-09-12T15:13:59.083" v="1153" actId="1076"/>
          <ac:picMkLst>
            <pc:docMk/>
            <pc:sldMk cId="1836854972" sldId="703920013"/>
            <ac:picMk id="4" creationId="{F6390798-8491-CFA8-2ED2-8696D8484BC2}"/>
          </ac:picMkLst>
        </pc:picChg>
        <pc:picChg chg="del">
          <ac:chgData name="Ancelle Noronha (BBDO)" userId="2886519c-00d2-4c73-96aa-70e5c3078c10" providerId="ADAL" clId="{8ECCCED3-2DB5-444D-BE5E-8744B481862C}" dt="2023-09-12T15:13:38.813" v="1149" actId="478"/>
          <ac:picMkLst>
            <pc:docMk/>
            <pc:sldMk cId="1836854972" sldId="703920013"/>
            <ac:picMk id="7" creationId="{4C04496A-8C42-2F48-56DE-EB0A3E17DD12}"/>
          </ac:picMkLst>
        </pc:picChg>
        <pc:picChg chg="del">
          <ac:chgData name="Ancelle Noronha (BBDO)" userId="2886519c-00d2-4c73-96aa-70e5c3078c10" providerId="ADAL" clId="{8ECCCED3-2DB5-444D-BE5E-8744B481862C}" dt="2023-09-12T15:13:38.813" v="1149" actId="478"/>
          <ac:picMkLst>
            <pc:docMk/>
            <pc:sldMk cId="1836854972" sldId="703920013"/>
            <ac:picMk id="8" creationId="{1373A51D-EE7F-492A-79B2-CD9BD8E78995}"/>
          </ac:picMkLst>
        </pc:picChg>
      </pc:sldChg>
      <pc:sldChg chg="addSp delSp modSp add del mod delAnim modAnim modNotesTx">
        <pc:chgData name="Ancelle Noronha (BBDO)" userId="2886519c-00d2-4c73-96aa-70e5c3078c10" providerId="ADAL" clId="{8ECCCED3-2DB5-444D-BE5E-8744B481862C}" dt="2023-09-13T08:16:25.485" v="1355" actId="2696"/>
        <pc:sldMkLst>
          <pc:docMk/>
          <pc:sldMk cId="783354448" sldId="703920014"/>
        </pc:sldMkLst>
        <pc:spChg chg="mod">
          <ac:chgData name="Ancelle Noronha (BBDO)" userId="2886519c-00d2-4c73-96aa-70e5c3078c10" providerId="ADAL" clId="{8ECCCED3-2DB5-444D-BE5E-8744B481862C}" dt="2023-09-12T15:22:52.358" v="1326" actId="1076"/>
          <ac:spMkLst>
            <pc:docMk/>
            <pc:sldMk cId="783354448" sldId="703920014"/>
            <ac:spMk id="3" creationId="{34A59640-D42A-9171-5701-1D1D6FB13C22}"/>
          </ac:spMkLst>
        </pc:spChg>
        <pc:spChg chg="add del">
          <ac:chgData name="Ancelle Noronha (BBDO)" userId="2886519c-00d2-4c73-96aa-70e5c3078c10" providerId="ADAL" clId="{8ECCCED3-2DB5-444D-BE5E-8744B481862C}" dt="2023-09-12T15:21:11.235" v="1308" actId="22"/>
          <ac:spMkLst>
            <pc:docMk/>
            <pc:sldMk cId="783354448" sldId="703920014"/>
            <ac:spMk id="5" creationId="{7B86FE58-95A2-A446-3933-56F4863629FD}"/>
          </ac:spMkLst>
        </pc:spChg>
        <pc:spChg chg="add del">
          <ac:chgData name="Ancelle Noronha (BBDO)" userId="2886519c-00d2-4c73-96aa-70e5c3078c10" providerId="ADAL" clId="{8ECCCED3-2DB5-444D-BE5E-8744B481862C}" dt="2023-09-12T15:36:41.288" v="1329" actId="22"/>
          <ac:spMkLst>
            <pc:docMk/>
            <pc:sldMk cId="783354448" sldId="703920014"/>
            <ac:spMk id="9" creationId="{5C5E10FB-C850-F54F-062A-3E35F3F58160}"/>
          </ac:spMkLst>
        </pc:spChg>
        <pc:spChg chg="mod">
          <ac:chgData name="Ancelle Noronha (BBDO)" userId="2886519c-00d2-4c73-96aa-70e5c3078c10" providerId="ADAL" clId="{8ECCCED3-2DB5-444D-BE5E-8744B481862C}" dt="2023-09-12T15:20:52.603" v="1305" actId="20577"/>
          <ac:spMkLst>
            <pc:docMk/>
            <pc:sldMk cId="783354448" sldId="703920014"/>
            <ac:spMk id="46" creationId="{3A372C17-03FC-3445-AADA-DC5DC3074D1F}"/>
          </ac:spMkLst>
        </pc:spChg>
        <pc:picChg chg="del">
          <ac:chgData name="Ancelle Noronha (BBDO)" userId="2886519c-00d2-4c73-96aa-70e5c3078c10" providerId="ADAL" clId="{8ECCCED3-2DB5-444D-BE5E-8744B481862C}" dt="2023-09-12T15:21:08.088" v="1306" actId="478"/>
          <ac:picMkLst>
            <pc:docMk/>
            <pc:sldMk cId="783354448" sldId="703920014"/>
            <ac:picMk id="4" creationId="{F6390798-8491-CFA8-2ED2-8696D8484BC2}"/>
          </ac:picMkLst>
        </pc:picChg>
        <pc:picChg chg="add del mod">
          <ac:chgData name="Ancelle Noronha (BBDO)" userId="2886519c-00d2-4c73-96aa-70e5c3078c10" providerId="ADAL" clId="{8ECCCED3-2DB5-444D-BE5E-8744B481862C}" dt="2023-09-12T15:21:57.225" v="1316" actId="478"/>
          <ac:picMkLst>
            <pc:docMk/>
            <pc:sldMk cId="783354448" sldId="703920014"/>
            <ac:picMk id="6" creationId="{157B415D-F5ED-8397-4141-8651D6FCE3D9}"/>
          </ac:picMkLst>
        </pc:picChg>
        <pc:picChg chg="add mod">
          <ac:chgData name="Ancelle Noronha (BBDO)" userId="2886519c-00d2-4c73-96aa-70e5c3078c10" providerId="ADAL" clId="{8ECCCED3-2DB5-444D-BE5E-8744B481862C}" dt="2023-09-12T15:22:19.917" v="1322" actId="14100"/>
          <ac:picMkLst>
            <pc:docMk/>
            <pc:sldMk cId="783354448" sldId="703920014"/>
            <ac:picMk id="7" creationId="{CE3B4F53-1BBE-8228-778D-A0EE6FF1ECDC}"/>
          </ac:picMkLst>
        </pc:picChg>
      </pc:sldChg>
      <pc:sldChg chg="add del setBg">
        <pc:chgData name="Ancelle Noronha (BBDO)" userId="2886519c-00d2-4c73-96aa-70e5c3078c10" providerId="ADAL" clId="{8ECCCED3-2DB5-444D-BE5E-8744B481862C}" dt="2023-09-13T08:16:25.740" v="1358"/>
        <pc:sldMkLst>
          <pc:docMk/>
          <pc:sldMk cId="2377781399" sldId="703920014"/>
        </pc:sldMkLst>
      </pc:sldChg>
      <pc:sldChg chg="addSp delSp modSp add del mod delAnim modAnim modNotesTx">
        <pc:chgData name="Ancelle Noronha (BBDO)" userId="2886519c-00d2-4c73-96aa-70e5c3078c10" providerId="ADAL" clId="{8ECCCED3-2DB5-444D-BE5E-8744B481862C}" dt="2023-09-13T08:16:25.497" v="1356" actId="2696"/>
        <pc:sldMkLst>
          <pc:docMk/>
          <pc:sldMk cId="1788086071" sldId="703920015"/>
        </pc:sldMkLst>
        <pc:spChg chg="mod">
          <ac:chgData name="Ancelle Noronha (BBDO)" userId="2886519c-00d2-4c73-96aa-70e5c3078c10" providerId="ADAL" clId="{8ECCCED3-2DB5-444D-BE5E-8744B481862C}" dt="2023-09-12T15:38:08.213" v="1348"/>
          <ac:spMkLst>
            <pc:docMk/>
            <pc:sldMk cId="1788086071" sldId="703920015"/>
            <ac:spMk id="3" creationId="{34A59640-D42A-9171-5701-1D1D6FB13C22}"/>
          </ac:spMkLst>
        </pc:spChg>
        <pc:spChg chg="mod">
          <ac:chgData name="Ancelle Noronha (BBDO)" userId="2886519c-00d2-4c73-96aa-70e5c3078c10" providerId="ADAL" clId="{8ECCCED3-2DB5-444D-BE5E-8744B481862C}" dt="2023-09-12T15:36:56.451" v="1339" actId="20577"/>
          <ac:spMkLst>
            <pc:docMk/>
            <pc:sldMk cId="1788086071" sldId="703920015"/>
            <ac:spMk id="46" creationId="{3A372C17-03FC-3445-AADA-DC5DC3074D1F}"/>
          </ac:spMkLst>
        </pc:spChg>
        <pc:picChg chg="add mod">
          <ac:chgData name="Ancelle Noronha (BBDO)" userId="2886519c-00d2-4c73-96aa-70e5c3078c10" providerId="ADAL" clId="{8ECCCED3-2DB5-444D-BE5E-8744B481862C}" dt="2023-09-12T15:37:47.329" v="1346" actId="1076"/>
          <ac:picMkLst>
            <pc:docMk/>
            <pc:sldMk cId="1788086071" sldId="703920015"/>
            <ac:picMk id="2" creationId="{69A3B469-EE66-0BE6-5F43-A3D74863BA49}"/>
          </ac:picMkLst>
        </pc:picChg>
        <pc:picChg chg="del">
          <ac:chgData name="Ancelle Noronha (BBDO)" userId="2886519c-00d2-4c73-96aa-70e5c3078c10" providerId="ADAL" clId="{8ECCCED3-2DB5-444D-BE5E-8744B481862C}" dt="2023-09-12T15:37:07.309" v="1340" actId="478"/>
          <ac:picMkLst>
            <pc:docMk/>
            <pc:sldMk cId="1788086071" sldId="703920015"/>
            <ac:picMk id="7" creationId="{CE3B4F53-1BBE-8228-778D-A0EE6FF1ECDC}"/>
          </ac:picMkLst>
        </pc:picChg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3492313762" sldId="703920015"/>
        </pc:sldMkLst>
      </pc:sldChg>
      <pc:sldChg chg="add del">
        <pc:chgData name="Ancelle Noronha (BBDO)" userId="2886519c-00d2-4c73-96aa-70e5c3078c10" providerId="ADAL" clId="{8ECCCED3-2DB5-444D-BE5E-8744B481862C}" dt="2023-09-13T08:16:25.740" v="1358"/>
        <pc:sldMkLst>
          <pc:docMk/>
          <pc:sldMk cId="4209066002" sldId="703920016"/>
        </pc:sldMkLst>
      </pc:sldChg>
      <pc:sldChg chg="add del">
        <pc:chgData name="Ancelle Noronha (BBDO)" userId="2886519c-00d2-4c73-96aa-70e5c3078c10" providerId="ADAL" clId="{8ECCCED3-2DB5-444D-BE5E-8744B481862C}" dt="2023-09-12T09:39:39.333" v="494" actId="2696"/>
        <pc:sldMkLst>
          <pc:docMk/>
          <pc:sldMk cId="1335848072" sldId="703920072"/>
        </pc:sldMkLst>
      </pc:sldChg>
      <pc:sldMasterChg chg="addSldLayout delSldLayout">
        <pc:chgData name="Ancelle Noronha (BBDO)" userId="2886519c-00d2-4c73-96aa-70e5c3078c10" providerId="ADAL" clId="{8ECCCED3-2DB5-444D-BE5E-8744B481862C}" dt="2023-09-13T08:16:25.499" v="1357" actId="2696"/>
        <pc:sldMasterMkLst>
          <pc:docMk/>
          <pc:sldMasterMk cId="0" sldId="2147483648"/>
        </pc:sldMasterMkLst>
        <pc:sldLayoutChg chg="add del">
          <pc:chgData name="Ancelle Noronha (BBDO)" userId="2886519c-00d2-4c73-96aa-70e5c3078c10" providerId="ADAL" clId="{8ECCCED3-2DB5-444D-BE5E-8744B481862C}" dt="2023-09-13T08:16:25.499" v="1357" actId="2696"/>
          <pc:sldLayoutMkLst>
            <pc:docMk/>
            <pc:sldMasterMk cId="0" sldId="2147483648"/>
            <pc:sldLayoutMk cId="3338253086" sldId="2147483690"/>
          </pc:sldLayoutMkLst>
        </pc:sldLayoutChg>
        <pc:sldLayoutChg chg="add del">
          <pc:chgData name="Ancelle Noronha (BBDO)" userId="2886519c-00d2-4c73-96aa-70e5c3078c10" providerId="ADAL" clId="{8ECCCED3-2DB5-444D-BE5E-8744B481862C}" dt="2023-09-12T09:40:32.507" v="578" actId="2696"/>
          <pc:sldLayoutMkLst>
            <pc:docMk/>
            <pc:sldMasterMk cId="0" sldId="2147483648"/>
            <pc:sldLayoutMk cId="0" sldId="2147483724"/>
          </pc:sldLayoutMkLst>
        </pc:sldLayoutChg>
      </pc:sldMasterChg>
    </pc:docChg>
  </pc:docChgLst>
  <pc:docChgLst>
    <pc:chgData name="Arash Sabbagh (BBDO)" userId="a067f6db-263e-43fe-862b-dd3cc87e2166" providerId="ADAL" clId="{F17AF38F-9DBC-5D47-9D5D-A016FC7D7E78}"/>
    <pc:docChg chg="addSld modSld">
      <pc:chgData name="Arash Sabbagh (BBDO)" userId="a067f6db-263e-43fe-862b-dd3cc87e2166" providerId="ADAL" clId="{F17AF38F-9DBC-5D47-9D5D-A016FC7D7E78}" dt="2023-08-08T15:03:38.060" v="0"/>
      <pc:docMkLst>
        <pc:docMk/>
      </pc:docMkLst>
      <pc:sldChg chg="add">
        <pc:chgData name="Arash Sabbagh (BBDO)" userId="a067f6db-263e-43fe-862b-dd3cc87e2166" providerId="ADAL" clId="{F17AF38F-9DBC-5D47-9D5D-A016FC7D7E78}" dt="2023-08-08T15:03:38.060" v="0"/>
        <pc:sldMkLst>
          <pc:docMk/>
          <pc:sldMk cId="1335848072" sldId="703920072"/>
        </pc:sldMkLst>
      </pc:sldChg>
    </pc:docChg>
  </pc:docChgLst>
  <pc:docChgLst>
    <pc:chgData name="Wiebke Schreiber (BBDO Group Germany)" userId="dc268298-4d0e-4446-b6bc-f28dc16c7c0c" providerId="ADAL" clId="{5B839F5B-D3DC-C64C-BA16-6431863DD9D4}"/>
    <pc:docChg chg="modMainMaster">
      <pc:chgData name="Wiebke Schreiber (BBDO Group Germany)" userId="dc268298-4d0e-4446-b6bc-f28dc16c7c0c" providerId="ADAL" clId="{5B839F5B-D3DC-C64C-BA16-6431863DD9D4}" dt="2023-08-28T15:43:53.810" v="0" actId="735"/>
      <pc:docMkLst>
        <pc:docMk/>
      </pc:docMkLst>
      <pc:sldMasterChg chg="modSldLayout">
        <pc:chgData name="Wiebke Schreiber (BBDO Group Germany)" userId="dc268298-4d0e-4446-b6bc-f28dc16c7c0c" providerId="ADAL" clId="{5B839F5B-D3DC-C64C-BA16-6431863DD9D4}" dt="2023-08-28T15:43:53.810" v="0" actId="735"/>
        <pc:sldMasterMkLst>
          <pc:docMk/>
          <pc:sldMasterMk cId="0" sldId="2147483648"/>
        </pc:sldMasterMkLst>
        <pc:sldLayoutChg chg="modSp">
          <pc:chgData name="Wiebke Schreiber (BBDO Group Germany)" userId="dc268298-4d0e-4446-b6bc-f28dc16c7c0c" providerId="ADAL" clId="{5B839F5B-D3DC-C64C-BA16-6431863DD9D4}" dt="2023-08-28T15:43:53.810" v="0" actId="735"/>
          <pc:sldLayoutMkLst>
            <pc:docMk/>
            <pc:sldMasterMk cId="0" sldId="2147483648"/>
            <pc:sldLayoutMk cId="2034676870" sldId="2147483679"/>
          </pc:sldLayoutMkLst>
        </pc:sldLayoutChg>
      </pc:sldMasterChg>
    </pc:docChg>
  </pc:docChgLst>
  <pc:docChgLst>
    <pc:chgData name="Jannine Ji (BBDO Group Germany)" userId="24d3c410-1fdb-4958-95dc-d5cd5c16afdd" providerId="ADAL" clId="{87ADAEA5-0E25-9349-996B-126D10FB3712}"/>
    <pc:docChg chg="undo custSel modSld">
      <pc:chgData name="Jannine Ji (BBDO Group Germany)" userId="24d3c410-1fdb-4958-95dc-d5cd5c16afdd" providerId="ADAL" clId="{87ADAEA5-0E25-9349-996B-126D10FB3712}" dt="2023-08-08T15:38:08.461" v="19" actId="20577"/>
      <pc:docMkLst>
        <pc:docMk/>
      </pc:docMkLst>
      <pc:sldChg chg="modSp mod">
        <pc:chgData name="Jannine Ji (BBDO Group Germany)" userId="24d3c410-1fdb-4958-95dc-d5cd5c16afdd" providerId="ADAL" clId="{87ADAEA5-0E25-9349-996B-126D10FB3712}" dt="2023-08-08T15:38:08.461" v="19" actId="20577"/>
        <pc:sldMkLst>
          <pc:docMk/>
          <pc:sldMk cId="148742272" sldId="703920013"/>
        </pc:sldMkLst>
        <pc:spChg chg="mod">
          <ac:chgData name="Jannine Ji (BBDO Group Germany)" userId="24d3c410-1fdb-4958-95dc-d5cd5c16afdd" providerId="ADAL" clId="{87ADAEA5-0E25-9349-996B-126D10FB3712}" dt="2023-08-08T15:38:08.461" v="19" actId="20577"/>
          <ac:spMkLst>
            <pc:docMk/>
            <pc:sldMk cId="148742272" sldId="703920013"/>
            <ac:spMk id="10" creationId="{0CC5DE7F-9C02-CB41-8CA2-BD17F416A98A}"/>
          </ac:spMkLst>
        </pc:spChg>
      </pc:sldChg>
    </pc:docChg>
  </pc:docChgLst>
  <pc:docChgLst>
    <pc:chgData name="Shah Nidhi (BBDO)" userId="S::shah.nidhi@bbdo.de::108737d7-dc64-4ea9-9a6c-7466e4e8b108" providerId="AD" clId="Web-{BE11A9BC-90AA-FBAA-FF02-9008E39DC0CD}"/>
    <pc:docChg chg="modSld">
      <pc:chgData name="Shah Nidhi (BBDO)" userId="S::shah.nidhi@bbdo.de::108737d7-dc64-4ea9-9a6c-7466e4e8b108" providerId="AD" clId="Web-{BE11A9BC-90AA-FBAA-FF02-9008E39DC0CD}" dt="2024-01-08T14:23:36.433" v="0"/>
      <pc:docMkLst>
        <pc:docMk/>
      </pc:docMkLst>
      <pc:sldChg chg="mod setBg">
        <pc:chgData name="Shah Nidhi (BBDO)" userId="S::shah.nidhi@bbdo.de::108737d7-dc64-4ea9-9a6c-7466e4e8b108" providerId="AD" clId="Web-{BE11A9BC-90AA-FBAA-FF02-9008E39DC0CD}" dt="2024-01-08T14:23:36.433" v="0"/>
        <pc:sldMkLst>
          <pc:docMk/>
          <pc:sldMk cId="2206132797" sldId="70391991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0A9B3F-7151-B843-BCA7-2CADE25C27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87DD8-3083-AB48-836D-009B21487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1F39B-7DAB-1543-8F6C-07BD295B97BC}" type="datetimeFigureOut">
              <a:rPr lang="en-DE" smtClean="0"/>
              <a:t>11/12/2024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D3F88-7CE3-1940-87EA-0FEDEA732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7A420-F2FF-134F-AABE-374019D649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A8352-F37C-974D-933B-8B3D555D27DC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86467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77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925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933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Schrift ist nicht ganz schwarz, sondern ein dunkles Anthrazit für ein weniger hartes Erscheinungsbild (siehe „zuletzt verwendete Farben)</a:t>
            </a:r>
          </a:p>
        </p:txBody>
      </p:sp>
    </p:spTree>
    <p:extLst>
      <p:ext uri="{BB962C8B-B14F-4D97-AF65-F5344CB8AC3E}">
        <p14:creationId xmlns:p14="http://schemas.microsoft.com/office/powerpoint/2010/main" val="120783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Reduktion im Text ist möglich, dann bitte darauf achten dass Texte nicht auf Folgeseiten „verspringen“</a:t>
            </a:r>
          </a:p>
        </p:txBody>
      </p:sp>
    </p:spTree>
    <p:extLst>
      <p:ext uri="{BB962C8B-B14F-4D97-AF65-F5344CB8AC3E}">
        <p14:creationId xmlns:p14="http://schemas.microsoft.com/office/powerpoint/2010/main" val="794756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Tausch von Bild &amp; Text möglich, Einsatz von GIFs möglich, Blaue Linien als grafisches Gestaltungselement</a:t>
            </a:r>
          </a:p>
        </p:txBody>
      </p:sp>
    </p:spTree>
    <p:extLst>
      <p:ext uri="{BB962C8B-B14F-4D97-AF65-F5344CB8AC3E}">
        <p14:creationId xmlns:p14="http://schemas.microsoft.com/office/powerpoint/2010/main" val="784345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Theos können optional als Gestaltungsmittel eingesetzt werden, sie dürfen auch mal über den Rand hinaus gehen</a:t>
            </a:r>
          </a:p>
        </p:txBody>
      </p:sp>
    </p:spTree>
    <p:extLst>
      <p:ext uri="{BB962C8B-B14F-4D97-AF65-F5344CB8AC3E}">
        <p14:creationId xmlns:p14="http://schemas.microsoft.com/office/powerpoint/2010/main" val="150073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46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mpty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6B0E7C6-60B0-51F6-A3BB-D87E6C0D4066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9F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09145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GG Master Page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BC5AA1-E012-F04F-A471-3CD556027121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9F8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CREATIVE CONCEPT">
            <a:extLst>
              <a:ext uri="{FF2B5EF4-FFF2-40B4-BE49-F238E27FC236}">
                <a16:creationId xmlns:a16="http://schemas.microsoft.com/office/drawing/2014/main" id="{26382D28-B86C-A5C7-516D-A7DDFC936E36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rgbClr val="002FFF"/>
                </a:solidFill>
                <a:latin typeface="Akrobat SemiBold" pitchFamily="2" charset="77"/>
                <a:cs typeface="Gotham Bold" pitchFamily="2" charset="0"/>
              </a:rPr>
              <a:t>12.</a:t>
            </a:r>
            <a:r>
              <a:rPr lang="de-DE" sz="1400" b="1" i="0" spc="0" baseline="0" dirty="0">
                <a:solidFill>
                  <a:srgbClr val="002FFF"/>
                </a:solidFill>
                <a:latin typeface="Akrobat SemiBold" pitchFamily="2" charset="77"/>
                <a:cs typeface="Gotham Bold" pitchFamily="2" charset="0"/>
              </a:rPr>
              <a:t> September</a:t>
            </a:r>
            <a:r>
              <a:rPr lang="de-DE" sz="1400" b="1" i="0" spc="0" dirty="0">
                <a:solidFill>
                  <a:srgbClr val="002FFF"/>
                </a:solidFill>
                <a:latin typeface="Akrobat SemiBold" pitchFamily="2" charset="77"/>
                <a:cs typeface="Gotham Bold" pitchFamily="2" charset="0"/>
              </a:rPr>
              <a:t> 2024</a:t>
            </a:r>
          </a:p>
        </p:txBody>
      </p:sp>
      <p:sp>
        <p:nvSpPr>
          <p:cNvPr id="4" name="CREATIVE CONCEPT">
            <a:extLst>
              <a:ext uri="{FF2B5EF4-FFF2-40B4-BE49-F238E27FC236}">
                <a16:creationId xmlns:a16="http://schemas.microsoft.com/office/drawing/2014/main" id="{552B191F-ED05-3116-1611-3A3A6CE5041B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rgbClr val="002FFF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  <p:pic>
        <p:nvPicPr>
          <p:cNvPr id="5" name="Grafik 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C49E766A-8460-8482-A649-C359566F7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3"/>
          <a:stretch/>
        </p:blipFill>
        <p:spPr>
          <a:xfrm>
            <a:off x="390904" y="6562490"/>
            <a:ext cx="1124744" cy="9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87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 userDrawn="1">
          <p15:clr>
            <a:srgbClr val="A4A3A4"/>
          </p15:clr>
        </p15:guide>
        <p15:guide id="2" pos="558" userDrawn="1">
          <p15:clr>
            <a:srgbClr val="F26B43"/>
          </p15:clr>
        </p15:guide>
        <p15:guide id="3" pos="1148" userDrawn="1">
          <p15:clr>
            <a:srgbClr val="FBAE40"/>
          </p15:clr>
        </p15:guide>
        <p15:guide id="4" orient="horz" pos="238" userDrawn="1">
          <p15:clr>
            <a:srgbClr val="A4A3A4"/>
          </p15:clr>
        </p15:guide>
        <p15:guide id="5" orient="horz" pos="8402" userDrawn="1">
          <p15:clr>
            <a:srgbClr val="A4A3A4"/>
          </p15:clr>
        </p15:guide>
        <p15:guide id="6" pos="15028" userDrawn="1">
          <p15:clr>
            <a:srgbClr val="A4A3A4"/>
          </p15:clr>
        </p15:guide>
        <p15:guide id="7" pos="804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chule Grau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55D636-4722-18FC-5A64-4C3E2F593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212EB819-7348-441D-BC1F-E1920B528DC2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XX Monat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024B7DB6-DF77-E3D3-34C1-A7A347AA77A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401611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chule Blau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Himmel, draußen, Screenshot enthält.&#10;&#10;Automatisch generierte Beschreibung">
            <a:extLst>
              <a:ext uri="{FF2B5EF4-FFF2-40B4-BE49-F238E27FC236}">
                <a16:creationId xmlns:a16="http://schemas.microsoft.com/office/drawing/2014/main" id="{322CFD1A-B656-6529-C499-ACD7E36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97" y="-2957614"/>
            <a:ext cx="24970210" cy="16692664"/>
          </a:xfrm>
          <a:prstGeom prst="rect">
            <a:avLst/>
          </a:prstGeom>
        </p:spPr>
      </p:pic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55D636-4722-18FC-5A64-4C3E2F593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212EB819-7348-441D-BC1F-E1920B528DC2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12. September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024B7DB6-DF77-E3D3-34C1-A7A347AA77A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18469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Hausfarbe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51205C-0228-024B-A7A4-A9AF88BFFC76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002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55D636-4722-18FC-5A64-4C3E2F593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212EB819-7348-441D-BC1F-E1920B528DC2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12.</a:t>
            </a:r>
            <a:r>
              <a:rPr lang="de-DE" sz="1400" b="1" i="0" spc="0" baseline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September</a:t>
            </a:r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024B7DB6-DF77-E3D3-34C1-A7A347AA77A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423983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Grey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85175DE-A36A-9988-4F03-A66CE8BC25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4" name="CREATIVE CONCEPT">
            <a:extLst>
              <a:ext uri="{FF2B5EF4-FFF2-40B4-BE49-F238E27FC236}">
                <a16:creationId xmlns:a16="http://schemas.microsoft.com/office/drawing/2014/main" id="{156EC11A-305A-EA28-4052-DE774D6F85F9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12.</a:t>
            </a:r>
            <a:r>
              <a:rPr lang="de-DE" sz="1400" b="1" i="0" spc="0" baseline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September</a:t>
            </a:r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2024</a:t>
            </a:r>
          </a:p>
        </p:txBody>
      </p:sp>
      <p:sp>
        <p:nvSpPr>
          <p:cNvPr id="7" name="CREATIVE CONCEPT">
            <a:extLst>
              <a:ext uri="{FF2B5EF4-FFF2-40B4-BE49-F238E27FC236}">
                <a16:creationId xmlns:a16="http://schemas.microsoft.com/office/drawing/2014/main" id="{C5D8C0E3-328E-C6FB-0E84-1087F0B7CD1E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1742123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Light Blue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rgbClr val="87CDD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CREATIVE CONCEPT">
            <a:extLst>
              <a:ext uri="{FF2B5EF4-FFF2-40B4-BE49-F238E27FC236}">
                <a16:creationId xmlns:a16="http://schemas.microsoft.com/office/drawing/2014/main" id="{A8C28268-D51A-0EE2-8978-9F74568786B0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rgbClr val="002FFF"/>
                </a:solidFill>
                <a:latin typeface="Gotham Bold" pitchFamily="2" charset="0"/>
                <a:cs typeface="Gotham Bold" pitchFamily="2" charset="0"/>
              </a:rPr>
              <a:t>12.</a:t>
            </a:r>
            <a:r>
              <a:rPr lang="de-DE" sz="1400" b="1" i="0" spc="0" baseline="0" dirty="0">
                <a:solidFill>
                  <a:srgbClr val="002FFF"/>
                </a:solidFill>
                <a:latin typeface="Gotham Bold" pitchFamily="2" charset="0"/>
                <a:cs typeface="Gotham Bold" pitchFamily="2" charset="0"/>
              </a:rPr>
              <a:t> September</a:t>
            </a:r>
            <a:r>
              <a:rPr lang="de-DE" sz="1400" b="1" i="0" spc="0" dirty="0">
                <a:solidFill>
                  <a:srgbClr val="002FFF"/>
                </a:solidFill>
                <a:latin typeface="Gotham Bold" pitchFamily="2" charset="0"/>
                <a:cs typeface="Gotham Bold" pitchFamily="2" charset="0"/>
              </a:rPr>
              <a:t> 2024</a:t>
            </a:r>
          </a:p>
        </p:txBody>
      </p:sp>
      <p:sp>
        <p:nvSpPr>
          <p:cNvPr id="4" name="CREATIVE CONCEPT">
            <a:extLst>
              <a:ext uri="{FF2B5EF4-FFF2-40B4-BE49-F238E27FC236}">
                <a16:creationId xmlns:a16="http://schemas.microsoft.com/office/drawing/2014/main" id="{C92B3275-912E-6BB9-C5E4-A1BBDE836164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rgbClr val="002FFF"/>
                </a:solidFill>
                <a:latin typeface="Gotham Bold" pitchFamily="2" charset="0"/>
                <a:cs typeface="Gotham Bold" pitchFamily="2" charset="0"/>
              </a:rPr>
              <a:t>3. Gesamtschule Grevenbroich</a:t>
            </a:r>
          </a:p>
        </p:txBody>
      </p:sp>
      <p:pic>
        <p:nvPicPr>
          <p:cNvPr id="7" name="Grafik 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5492A36-04E4-8E91-01F4-A332C419A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3"/>
          <a:stretch/>
        </p:blipFill>
        <p:spPr>
          <a:xfrm>
            <a:off x="390904" y="6562490"/>
            <a:ext cx="1124744" cy="9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Green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rgbClr val="7BBB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7AAF375-82A3-8BB3-ECAE-43A5A7B64C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A62513A3-8405-7870-B794-C6E68BA85EB9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12.</a:t>
            </a:r>
            <a:r>
              <a:rPr lang="de-DE" sz="1400" b="1" i="0" spc="0" baseline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September</a:t>
            </a:r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513E37DF-9E07-8E06-5374-7DD1CC0D780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414855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bg>
      <p:bgPr>
        <a:solidFill>
          <a:srgbClr val="FD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4C8DDC-AD36-BD44-B76D-C6CCC43ADD79}"/>
              </a:ext>
            </a:extLst>
          </p:cNvPr>
          <p:cNvSpPr/>
          <p:nvPr userDrawn="1"/>
        </p:nvSpPr>
        <p:spPr>
          <a:xfrm>
            <a:off x="0" y="-1"/>
            <a:ext cx="24382413" cy="13716000"/>
          </a:xfrm>
          <a:prstGeom prst="rect">
            <a:avLst/>
          </a:prstGeom>
          <a:solidFill>
            <a:srgbClr val="F9776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7AAF375-82A3-8BB3-ECAE-43A5A7B64C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390904" y="6573661"/>
            <a:ext cx="1124744" cy="924821"/>
          </a:xfrm>
          <a:prstGeom prst="rect">
            <a:avLst/>
          </a:prstGeom>
        </p:spPr>
      </p:pic>
      <p:sp>
        <p:nvSpPr>
          <p:cNvPr id="12" name="CREATIVE CONCEPT">
            <a:extLst>
              <a:ext uri="{FF2B5EF4-FFF2-40B4-BE49-F238E27FC236}">
                <a16:creationId xmlns:a16="http://schemas.microsoft.com/office/drawing/2014/main" id="{A62513A3-8405-7870-B794-C6E68BA85EB9}"/>
              </a:ext>
            </a:extLst>
          </p:cNvPr>
          <p:cNvSpPr txBox="1"/>
          <p:nvPr userDrawn="1"/>
        </p:nvSpPr>
        <p:spPr>
          <a:xfrm rot="16200000">
            <a:off x="-346866" y="11104724"/>
            <a:ext cx="25021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12.</a:t>
            </a:r>
            <a:r>
              <a:rPr lang="de-DE" sz="1400" b="1" i="0" spc="0" baseline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September</a:t>
            </a:r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 2024</a:t>
            </a:r>
          </a:p>
        </p:txBody>
      </p:sp>
      <p:sp>
        <p:nvSpPr>
          <p:cNvPr id="13" name="CREATIVE CONCEPT">
            <a:extLst>
              <a:ext uri="{FF2B5EF4-FFF2-40B4-BE49-F238E27FC236}">
                <a16:creationId xmlns:a16="http://schemas.microsoft.com/office/drawing/2014/main" id="{513E37DF-9E07-8E06-5374-7DD1CC0D780A}"/>
              </a:ext>
            </a:extLst>
          </p:cNvPr>
          <p:cNvSpPr txBox="1"/>
          <p:nvPr userDrawn="1"/>
        </p:nvSpPr>
        <p:spPr>
          <a:xfrm rot="16200000">
            <a:off x="-556699" y="2484218"/>
            <a:ext cx="292179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" b="0" spc="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de-DE" sz="1400" b="1" i="0" spc="0" dirty="0">
                <a:solidFill>
                  <a:schemeClr val="bg1"/>
                </a:solidFill>
                <a:latin typeface="Akrobat SemiBold" pitchFamily="2" charset="77"/>
                <a:cs typeface="Gotham Bold" pitchFamily="2" charset="0"/>
              </a:rPr>
              <a:t>3. Gesamtschule Grevenbroich</a:t>
            </a:r>
          </a:p>
        </p:txBody>
      </p:sp>
    </p:spTree>
    <p:extLst>
      <p:ext uri="{BB962C8B-B14F-4D97-AF65-F5344CB8AC3E}">
        <p14:creationId xmlns:p14="http://schemas.microsoft.com/office/powerpoint/2010/main" val="3783376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1919">
          <p15:clr>
            <a:srgbClr val="A4A3A4"/>
          </p15:clr>
        </p15:guide>
        <p15:guide id="2" pos="558">
          <p15:clr>
            <a:srgbClr val="F26B43"/>
          </p15:clr>
        </p15:guide>
        <p15:guide id="3" pos="11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77885" y="2298700"/>
            <a:ext cx="20826644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7885" y="7073900"/>
            <a:ext cx="20826644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7650" y="13081001"/>
            <a:ext cx="43441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70FCE2-C018-1DF6-7AB1-E0BBA8CB047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28325" y="13500100"/>
            <a:ext cx="29543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Not for Public Consumption or Distribution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29" r:id="rId2"/>
    <p:sldLayoutId id="2147483695" r:id="rId3"/>
    <p:sldLayoutId id="2147483744" r:id="rId4"/>
    <p:sldLayoutId id="2147483743" r:id="rId5"/>
    <p:sldLayoutId id="2147483698" r:id="rId6"/>
    <p:sldLayoutId id="2147483745" r:id="rId7"/>
    <p:sldLayoutId id="2147483696" r:id="rId8"/>
    <p:sldLayoutId id="2147483747" r:id="rId9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6.png"/><Relationship Id="rId26" Type="http://schemas.openxmlformats.org/officeDocument/2006/relationships/image" Target="../media/image47.png"/><Relationship Id="rId39" Type="http://schemas.openxmlformats.org/officeDocument/2006/relationships/image" Target="../media/image56.png"/><Relationship Id="rId21" Type="http://schemas.openxmlformats.org/officeDocument/2006/relationships/image" Target="../media/image25.png"/><Relationship Id="rId34" Type="http://schemas.openxmlformats.org/officeDocument/2006/relationships/image" Target="../media/image52.png"/><Relationship Id="rId42" Type="http://schemas.openxmlformats.org/officeDocument/2006/relationships/image" Target="../media/image58.png"/><Relationship Id="rId47" Type="http://schemas.openxmlformats.org/officeDocument/2006/relationships/image" Target="../media/image20.png"/><Relationship Id="rId50" Type="http://schemas.openxmlformats.org/officeDocument/2006/relationships/image" Target="../media/image64.png"/><Relationship Id="rId55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9" Type="http://schemas.openxmlformats.org/officeDocument/2006/relationships/image" Target="../media/image48.png"/><Relationship Id="rId11" Type="http://schemas.openxmlformats.org/officeDocument/2006/relationships/image" Target="../media/image11.png"/><Relationship Id="rId24" Type="http://schemas.openxmlformats.org/officeDocument/2006/relationships/image" Target="../media/image45.png"/><Relationship Id="rId32" Type="http://schemas.openxmlformats.org/officeDocument/2006/relationships/image" Target="../media/image17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0.png"/><Relationship Id="rId53" Type="http://schemas.openxmlformats.org/officeDocument/2006/relationships/image" Target="../media/image6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4" Type="http://schemas.openxmlformats.org/officeDocument/2006/relationships/image" Target="../media/image19.png"/><Relationship Id="rId52" Type="http://schemas.openxmlformats.org/officeDocument/2006/relationships/image" Target="../media/image6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Relationship Id="rId22" Type="http://schemas.openxmlformats.org/officeDocument/2006/relationships/image" Target="../media/image43.png"/><Relationship Id="rId27" Type="http://schemas.openxmlformats.org/officeDocument/2006/relationships/image" Target="../media/image12.png"/><Relationship Id="rId30" Type="http://schemas.openxmlformats.org/officeDocument/2006/relationships/image" Target="../media/image49.png"/><Relationship Id="rId35" Type="http://schemas.openxmlformats.org/officeDocument/2006/relationships/image" Target="../media/image53.png"/><Relationship Id="rId43" Type="http://schemas.openxmlformats.org/officeDocument/2006/relationships/image" Target="../media/image59.png"/><Relationship Id="rId48" Type="http://schemas.openxmlformats.org/officeDocument/2006/relationships/image" Target="../media/image62.png"/><Relationship Id="rId56" Type="http://schemas.openxmlformats.org/officeDocument/2006/relationships/image" Target="../media/image69.png"/><Relationship Id="rId8" Type="http://schemas.openxmlformats.org/officeDocument/2006/relationships/image" Target="../media/image34.png"/><Relationship Id="rId51" Type="http://schemas.openxmlformats.org/officeDocument/2006/relationships/image" Target="../media/image65.png"/><Relationship Id="rId3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40.png"/><Relationship Id="rId25" Type="http://schemas.openxmlformats.org/officeDocument/2006/relationships/image" Target="../media/image46.png"/><Relationship Id="rId33" Type="http://schemas.openxmlformats.org/officeDocument/2006/relationships/image" Target="../media/image51.png"/><Relationship Id="rId38" Type="http://schemas.openxmlformats.org/officeDocument/2006/relationships/image" Target="../media/image55.png"/><Relationship Id="rId46" Type="http://schemas.openxmlformats.org/officeDocument/2006/relationships/image" Target="../media/image61.png"/><Relationship Id="rId20" Type="http://schemas.openxmlformats.org/officeDocument/2006/relationships/image" Target="../media/image42.png"/><Relationship Id="rId41" Type="http://schemas.openxmlformats.org/officeDocument/2006/relationships/image" Target="../media/image15.png"/><Relationship Id="rId5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4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77CE390-349C-51C8-FE4E-28F52A476304}"/>
              </a:ext>
            </a:extLst>
          </p:cNvPr>
          <p:cNvSpPr txBox="1">
            <a:spLocks/>
          </p:cNvSpPr>
          <p:nvPr/>
        </p:nvSpPr>
        <p:spPr>
          <a:xfrm>
            <a:off x="3046413" y="5452578"/>
            <a:ext cx="20370907" cy="28108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de-DE" sz="10000" dirty="0">
                <a:solidFill>
                  <a:schemeClr val="bg1"/>
                </a:solidFill>
                <a:latin typeface="Akrobat Black" pitchFamily="2" charset="77"/>
                <a:cs typeface="Gotham Black" pitchFamily="2" charset="0"/>
              </a:rPr>
              <a:t>Pädagogisches Konzept </a:t>
            </a:r>
          </a:p>
          <a:p>
            <a:pPr algn="ctr" fontAlgn="base"/>
            <a:r>
              <a:rPr lang="de-DE" sz="10000" dirty="0">
                <a:solidFill>
                  <a:schemeClr val="bg1"/>
                </a:solidFill>
                <a:latin typeface="Akrobat Black" pitchFamily="2" charset="77"/>
                <a:cs typeface="Gotham Black" pitchFamily="2" charset="0"/>
              </a:rPr>
              <a:t>der</a:t>
            </a:r>
          </a:p>
          <a:p>
            <a:pPr algn="ctr" fontAlgn="base"/>
            <a:r>
              <a:rPr lang="de-DE" sz="10000" dirty="0">
                <a:solidFill>
                  <a:schemeClr val="bg1"/>
                </a:solidFill>
                <a:latin typeface="Akrobat Black" pitchFamily="2" charset="77"/>
                <a:cs typeface="Gotham Black" pitchFamily="2" charset="0"/>
              </a:rPr>
              <a:t>3. Gesamtschule Grevenbroich</a:t>
            </a:r>
            <a:endParaRPr lang="de-DE" sz="9600" dirty="0">
              <a:solidFill>
                <a:schemeClr val="bg1"/>
              </a:solidFill>
              <a:latin typeface="Akrobat Black" pitchFamily="2" charset="77"/>
              <a:cs typeface="Gotham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15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0EC8462-290D-3180-42B7-38EE9B57DB44}"/>
              </a:ext>
            </a:extLst>
          </p:cNvPr>
          <p:cNvSpPr txBox="1"/>
          <p:nvPr/>
        </p:nvSpPr>
        <p:spPr>
          <a:xfrm>
            <a:off x="4246880" y="894080"/>
            <a:ext cx="19263360" cy="1172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Werkstätten</a:t>
            </a:r>
          </a:p>
          <a:p>
            <a:endParaRPr lang="de-DE" sz="4400" dirty="0"/>
          </a:p>
          <a:p>
            <a:r>
              <a:rPr lang="de-DE" sz="4400" dirty="0"/>
              <a:t>Halbjährliche Wahl der Werkstätten aus dem Werkstattangebot durch die Schüler*innen</a:t>
            </a:r>
          </a:p>
          <a:p>
            <a:endParaRPr lang="de-DE" sz="4400" dirty="0"/>
          </a:p>
          <a:p>
            <a:r>
              <a:rPr lang="de-DE" sz="4400" b="1" dirty="0"/>
              <a:t>Kultur:</a:t>
            </a:r>
            <a:r>
              <a:rPr lang="de-DE" sz="4400" dirty="0"/>
              <a:t> (Musik, Kunst)</a:t>
            </a:r>
          </a:p>
          <a:p>
            <a:r>
              <a:rPr lang="de-DE" sz="4400" b="1" dirty="0"/>
              <a:t>Gesellschaft:</a:t>
            </a:r>
            <a:r>
              <a:rPr lang="de-DE" sz="4400" dirty="0"/>
              <a:t> (Religion, Philosophie)</a:t>
            </a:r>
          </a:p>
          <a:p>
            <a:r>
              <a:rPr lang="de-DE" sz="4400" dirty="0"/>
              <a:t>Handwerk: (Wirtschaft, Hauswirtschaft, Technik, Informatik)</a:t>
            </a:r>
          </a:p>
          <a:p>
            <a:endParaRPr lang="de-DE" sz="4400" b="1" dirty="0"/>
          </a:p>
          <a:p>
            <a:r>
              <a:rPr lang="de-DE" sz="4400" dirty="0"/>
              <a:t>ab Kl. 7: Wahlwerkstatt (Wahlpflichtfach)</a:t>
            </a:r>
          </a:p>
          <a:p>
            <a:pPr lvl="1"/>
            <a:r>
              <a:rPr lang="de-DE" sz="4400" dirty="0"/>
              <a:t>Spanisch, Darstellen und Gestalten, Naturwissenschaften, Arbeitslehre</a:t>
            </a:r>
          </a:p>
          <a:p>
            <a:pPr lvl="1"/>
            <a:endParaRPr lang="de-DE" sz="4400" dirty="0"/>
          </a:p>
          <a:p>
            <a:r>
              <a:rPr lang="de-DE" sz="4400" dirty="0"/>
              <a:t>Jahrgangsstufenübergreifend</a:t>
            </a:r>
          </a:p>
          <a:p>
            <a:endParaRPr lang="de-DE" sz="4400" dirty="0"/>
          </a:p>
          <a:p>
            <a:r>
              <a:rPr lang="de-DE" sz="4400" dirty="0"/>
              <a:t>Starke Handlungs- und Produktionsorientierung im Unterricht</a:t>
            </a:r>
          </a:p>
        </p:txBody>
      </p:sp>
      <p:pic>
        <p:nvPicPr>
          <p:cNvPr id="8" name="Grafik 7" descr="Ein Bild, das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820EB33D-EEC0-4BA4-71DE-814472432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6" y="5853769"/>
            <a:ext cx="7357426" cy="9367557"/>
          </a:xfrm>
          <a:prstGeom prst="rect">
            <a:avLst/>
          </a:prstGeom>
        </p:spPr>
      </p:pic>
      <p:pic>
        <p:nvPicPr>
          <p:cNvPr id="9" name="Grafik 8" descr="Ein Bild, das Clipart, Grafiken, Darstellung, Cartoon enthält.&#10;&#10;Automatisch generierte Beschreibung">
            <a:extLst>
              <a:ext uri="{FF2B5EF4-FFF2-40B4-BE49-F238E27FC236}">
                <a16:creationId xmlns:a16="http://schemas.microsoft.com/office/drawing/2014/main" id="{932FB23C-DA00-C567-1042-198E4F4E4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920" y="-2199801"/>
            <a:ext cx="4978400" cy="7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82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8AC2444-4DB0-52F4-BF2C-99861691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601604"/>
            <a:ext cx="11338560" cy="1251279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26C31A3-F56F-319A-EEF2-2B60E0E5B86B}"/>
              </a:ext>
            </a:extLst>
          </p:cNvPr>
          <p:cNvSpPr txBox="1"/>
          <p:nvPr/>
        </p:nvSpPr>
        <p:spPr>
          <a:xfrm>
            <a:off x="13959840" y="601604"/>
            <a:ext cx="9286240" cy="6863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400" dirty="0"/>
              <a:t>Trash-Art (Kunst)</a:t>
            </a:r>
          </a:p>
          <a:p>
            <a:r>
              <a:rPr lang="de-DE" sz="4400" dirty="0"/>
              <a:t>Trommeln (Musik)</a:t>
            </a:r>
          </a:p>
          <a:p>
            <a:r>
              <a:rPr lang="de-DE" sz="4400" dirty="0"/>
              <a:t>Freundschaft (Religion)</a:t>
            </a:r>
          </a:p>
          <a:p>
            <a:r>
              <a:rPr lang="de-DE" sz="4400" dirty="0"/>
              <a:t>Schöne neue Welt (Praktische Philosophie)</a:t>
            </a:r>
          </a:p>
          <a:p>
            <a:r>
              <a:rPr lang="de-DE" sz="4400" dirty="0"/>
              <a:t>Spiele aus Holz selbst gemacht (Technik)</a:t>
            </a:r>
          </a:p>
          <a:p>
            <a:r>
              <a:rPr lang="de-DE" sz="4400" dirty="0" err="1"/>
              <a:t>FitFood</a:t>
            </a:r>
            <a:r>
              <a:rPr lang="de-DE" sz="4400" dirty="0"/>
              <a:t> (Hauswirtschaft)</a:t>
            </a:r>
          </a:p>
          <a:p>
            <a:r>
              <a:rPr lang="de-DE" sz="4400" dirty="0"/>
              <a:t>iPad-Werkstatt (Informatik)</a:t>
            </a:r>
          </a:p>
          <a:p>
            <a:r>
              <a:rPr lang="de-DE" sz="4400" dirty="0"/>
              <a:t>etc.</a:t>
            </a:r>
          </a:p>
        </p:txBody>
      </p:sp>
      <p:pic>
        <p:nvPicPr>
          <p:cNvPr id="11" name="Grafik 10" descr="Ein Bild, das Clipart, Grafiken, Darstellung, Animierter Cartoon enthält.&#10;&#10;Automatisch generierte Beschreibung">
            <a:extLst>
              <a:ext uri="{FF2B5EF4-FFF2-40B4-BE49-F238E27FC236}">
                <a16:creationId xmlns:a16="http://schemas.microsoft.com/office/drawing/2014/main" id="{3CB81D05-72F3-47DA-B9E0-8CEE6CDED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222" y="5933440"/>
            <a:ext cx="7088018" cy="87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830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89E3750-80A9-F6B7-8A62-993A6FA8F276}"/>
              </a:ext>
            </a:extLst>
          </p:cNvPr>
          <p:cNvSpPr txBox="1"/>
          <p:nvPr/>
        </p:nvSpPr>
        <p:spPr>
          <a:xfrm>
            <a:off x="6604000" y="530950"/>
            <a:ext cx="12192000" cy="120956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Lernen im Projekt</a:t>
            </a:r>
          </a:p>
          <a:p>
            <a:r>
              <a:rPr lang="de-DE" sz="3600" dirty="0"/>
              <a:t>Im Stundenplan verankerte Projektarbeit für alle Schüler*innen</a:t>
            </a:r>
          </a:p>
          <a:p>
            <a:endParaRPr lang="de-DE" sz="3600" dirty="0"/>
          </a:p>
          <a:p>
            <a:r>
              <a:rPr lang="de-DE" sz="3600" dirty="0"/>
              <a:t>Projektarbeit ist themenbezogen und fächerübergreifend. Grundlage sind Themen aus den Bereichen NW (Biologie, Chemie, Physik) und GL (Geschichte Erdkunde, Politik)</a:t>
            </a:r>
          </a:p>
          <a:p>
            <a:endParaRPr lang="de-DE" sz="3600" dirty="0"/>
          </a:p>
          <a:p>
            <a:r>
              <a:rPr lang="de-DE" sz="3600" dirty="0"/>
              <a:t>Arbeit in Schüler*</a:t>
            </a:r>
            <a:r>
              <a:rPr lang="de-DE" sz="3600" dirty="0" err="1"/>
              <a:t>innenteams</a:t>
            </a:r>
            <a:r>
              <a:rPr lang="de-DE" sz="3600" dirty="0"/>
              <a:t> nach Interesse und Neigung zu Unterthemen</a:t>
            </a:r>
          </a:p>
          <a:p>
            <a:endParaRPr lang="de-DE" sz="3600" dirty="0"/>
          </a:p>
          <a:p>
            <a:r>
              <a:rPr lang="de-DE" sz="3600" dirty="0"/>
              <a:t>Präsentation in der Gruppe zum Abschluss des Projekts</a:t>
            </a:r>
          </a:p>
          <a:p>
            <a:endParaRPr lang="de-DE" sz="3600" dirty="0"/>
          </a:p>
          <a:p>
            <a:r>
              <a:rPr lang="de-DE" sz="3600" dirty="0"/>
              <a:t>Üben von Kooperation, Teamarbeit, Präsentationskompetenz, Konfliktfähigkeit, Organisationskompetenz, etc.</a:t>
            </a:r>
          </a:p>
          <a:p>
            <a:endParaRPr lang="de-DE" sz="3600" dirty="0"/>
          </a:p>
          <a:p>
            <a:r>
              <a:rPr lang="de-DE" sz="3600" dirty="0"/>
              <a:t>Zukunftsfähigkeit (Berufsfähigkeit) steigern</a:t>
            </a:r>
          </a:p>
        </p:txBody>
      </p:sp>
      <p:pic>
        <p:nvPicPr>
          <p:cNvPr id="6" name="Grafik 5" descr="Ein Bild, das Uhr, Zeit enthält.&#10;&#10;Automatisch generierte Beschreibung">
            <a:extLst>
              <a:ext uri="{FF2B5EF4-FFF2-40B4-BE49-F238E27FC236}">
                <a16:creationId xmlns:a16="http://schemas.microsoft.com/office/drawing/2014/main" id="{90344B9B-C8A2-9C44-7B27-F9D0A3350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0" y="-1277530"/>
            <a:ext cx="5992813" cy="8491130"/>
          </a:xfrm>
          <a:prstGeom prst="rect">
            <a:avLst/>
          </a:prstGeom>
        </p:spPr>
      </p:pic>
      <p:pic>
        <p:nvPicPr>
          <p:cNvPr id="7" name="Grafik 6" descr="Ein Bild, das Clipart, Säugetier, Darstellung, Cartoon enthält.&#10;&#10;Automatisch generierte Beschreibung">
            <a:extLst>
              <a:ext uri="{FF2B5EF4-FFF2-40B4-BE49-F238E27FC236}">
                <a16:creationId xmlns:a16="http://schemas.microsoft.com/office/drawing/2014/main" id="{09926CAA-E372-F6D5-6FC3-1B1E36114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" y="5257729"/>
            <a:ext cx="6512676" cy="86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674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6791C27-6948-CCA8-58F5-1D406826E690}"/>
              </a:ext>
            </a:extLst>
          </p:cNvPr>
          <p:cNvSpPr txBox="1"/>
          <p:nvPr/>
        </p:nvSpPr>
        <p:spPr>
          <a:xfrm>
            <a:off x="6461760" y="942539"/>
            <a:ext cx="12192000" cy="10495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Beispiel 5. Klasse „Jahreszeiten“</a:t>
            </a:r>
          </a:p>
          <a:p>
            <a:pPr algn="l"/>
            <a:endParaRPr lang="de-DE" sz="4400" dirty="0"/>
          </a:p>
          <a:p>
            <a:pPr algn="l"/>
            <a:r>
              <a:rPr lang="de-DE" sz="4400" dirty="0"/>
              <a:t>Einstieg: Was sind Jahreszeiten? Welcher Monat gehört zu welcher Jahreszeit?</a:t>
            </a:r>
          </a:p>
          <a:p>
            <a:pPr algn="l"/>
            <a:endParaRPr lang="de-DE" sz="4400" dirty="0"/>
          </a:p>
          <a:p>
            <a:pPr algn="l"/>
            <a:r>
              <a:rPr lang="de-DE" sz="4400" dirty="0"/>
              <a:t>Beispiele zu Unterthemen der Schüler*innen:</a:t>
            </a:r>
          </a:p>
          <a:p>
            <a:pPr algn="l"/>
            <a:endParaRPr lang="de-DE" sz="4400" dirty="0"/>
          </a:p>
          <a:p>
            <a:pPr lvl="1" algn="l"/>
            <a:r>
              <a:rPr lang="de-DE" sz="4400" dirty="0"/>
              <a:t>Füchse/Fledermäuse/Eichhörnchen</a:t>
            </a:r>
          </a:p>
          <a:p>
            <a:pPr lvl="1" algn="l"/>
            <a:r>
              <a:rPr lang="de-DE" sz="4400" dirty="0"/>
              <a:t>	</a:t>
            </a:r>
          </a:p>
          <a:p>
            <a:pPr lvl="1" algn="l"/>
            <a:r>
              <a:rPr lang="de-DE" sz="4400" dirty="0"/>
              <a:t>Bäume</a:t>
            </a:r>
          </a:p>
          <a:p>
            <a:pPr lvl="1" algn="l"/>
            <a:r>
              <a:rPr lang="de-DE" sz="4400" dirty="0"/>
              <a:t>					</a:t>
            </a:r>
          </a:p>
          <a:p>
            <a:pPr lvl="1" algn="l"/>
            <a:r>
              <a:rPr lang="de-DE" sz="4400" dirty="0"/>
              <a:t>Weihnachten</a:t>
            </a:r>
          </a:p>
        </p:txBody>
      </p:sp>
      <p:pic>
        <p:nvPicPr>
          <p:cNvPr id="4" name="Grafik 3" descr="Ein Bild, das Clipart, Grafiken, Grafikdesign, Design enthält.&#10;&#10;Automatisch generierte Beschreibung">
            <a:extLst>
              <a:ext uri="{FF2B5EF4-FFF2-40B4-BE49-F238E27FC236}">
                <a16:creationId xmlns:a16="http://schemas.microsoft.com/office/drawing/2014/main" id="{74051A29-F885-AF4D-BAC7-003D29EB4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043" y="4098390"/>
            <a:ext cx="7313370" cy="10495181"/>
          </a:xfrm>
          <a:prstGeom prst="rect">
            <a:avLst/>
          </a:prstGeom>
        </p:spPr>
      </p:pic>
      <p:pic>
        <p:nvPicPr>
          <p:cNvPr id="6" name="Grafik 5" descr="Ein Bild, das Regenschirm, Cartoon, Darstellung, Kunst enthält.&#10;&#10;Automatisch generierte Beschreibung">
            <a:extLst>
              <a:ext uri="{FF2B5EF4-FFF2-40B4-BE49-F238E27FC236}">
                <a16:creationId xmlns:a16="http://schemas.microsoft.com/office/drawing/2014/main" id="{36782609-DD1E-B703-2C58-931D28FB1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2" y="4674309"/>
            <a:ext cx="6781268" cy="90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19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A31F58-541B-625A-5566-77C21F5571C0}"/>
              </a:ext>
            </a:extLst>
          </p:cNvPr>
          <p:cNvSpPr txBox="1"/>
          <p:nvPr/>
        </p:nvSpPr>
        <p:spPr>
          <a:xfrm>
            <a:off x="6563360" y="443974"/>
            <a:ext cx="12192000" cy="122802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Tutoren- und Lernzeit</a:t>
            </a:r>
          </a:p>
          <a:p>
            <a:endParaRPr lang="de-DE" sz="4000" dirty="0"/>
          </a:p>
          <a:p>
            <a:r>
              <a:rPr lang="de-DE" sz="4000" dirty="0"/>
              <a:t>Von beiden Tutor*innen begleitet</a:t>
            </a:r>
          </a:p>
          <a:p>
            <a:endParaRPr lang="de-DE" sz="4000" dirty="0"/>
          </a:p>
          <a:p>
            <a:r>
              <a:rPr lang="de-DE" sz="4000" dirty="0"/>
              <a:t>Lernzeit zur Weiterarbeit an den Hauptfächern</a:t>
            </a:r>
          </a:p>
          <a:p>
            <a:endParaRPr lang="de-DE" sz="4000" dirty="0"/>
          </a:p>
          <a:p>
            <a:r>
              <a:rPr lang="de-DE" sz="4000" dirty="0"/>
              <a:t>Im Stundenplan verankerte Beratung der Schüler*innen</a:t>
            </a:r>
          </a:p>
          <a:p>
            <a:endParaRPr lang="de-DE" sz="4000" dirty="0"/>
          </a:p>
          <a:p>
            <a:pPr lvl="1"/>
            <a:r>
              <a:rPr lang="de-DE" sz="4000" dirty="0"/>
              <a:t>Wöchentliche Einzelberatung</a:t>
            </a:r>
          </a:p>
          <a:p>
            <a:pPr lvl="1"/>
            <a:r>
              <a:rPr lang="de-DE" sz="4000" dirty="0"/>
              <a:t>Lernprozess/ Lernfortschritt</a:t>
            </a:r>
          </a:p>
          <a:p>
            <a:pPr lvl="1"/>
            <a:r>
              <a:rPr lang="de-DE" sz="4000" dirty="0"/>
              <a:t>persönliche Themen/ Probleme</a:t>
            </a:r>
          </a:p>
          <a:p>
            <a:pPr lvl="1"/>
            <a:endParaRPr lang="de-DE" sz="4000" dirty="0"/>
          </a:p>
          <a:p>
            <a:pPr lvl="1"/>
            <a:r>
              <a:rPr lang="de-DE" sz="4000" dirty="0"/>
              <a:t>Beziehungs- und Wertschätzungskultur</a:t>
            </a:r>
          </a:p>
          <a:p>
            <a:pPr lvl="1"/>
            <a:endParaRPr lang="de-DE" sz="4000" dirty="0"/>
          </a:p>
          <a:p>
            <a:pPr lvl="1"/>
            <a:r>
              <a:rPr lang="de-DE" sz="4000" dirty="0"/>
              <a:t>Dokumentation der Beratung im Logbuch</a:t>
            </a:r>
          </a:p>
        </p:txBody>
      </p:sp>
      <p:pic>
        <p:nvPicPr>
          <p:cNvPr id="4" name="Grafik 3" descr="Ein Bild, das Clipart, Darstellung, Zeichnung, Cartoon enthält.&#10;&#10;Automatisch generierte Beschreibung">
            <a:extLst>
              <a:ext uri="{FF2B5EF4-FFF2-40B4-BE49-F238E27FC236}">
                <a16:creationId xmlns:a16="http://schemas.microsoft.com/office/drawing/2014/main" id="{67659ADB-EEC3-8A6D-368F-036123A7C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2" y="3621337"/>
            <a:ext cx="8380107" cy="11173476"/>
          </a:xfrm>
          <a:prstGeom prst="rect">
            <a:avLst/>
          </a:prstGeom>
        </p:spPr>
      </p:pic>
      <p:pic>
        <p:nvPicPr>
          <p:cNvPr id="5" name="Grafik 4" descr="Ein Bild, das Clipart, Säugetier, Darstellung, Bär enthält.&#10;&#10;Automatisch generierte Beschreibung">
            <a:extLst>
              <a:ext uri="{FF2B5EF4-FFF2-40B4-BE49-F238E27FC236}">
                <a16:creationId xmlns:a16="http://schemas.microsoft.com/office/drawing/2014/main" id="{BC5BFDC5-B129-64D8-4877-48B158FB5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9" y="3621336"/>
            <a:ext cx="7607948" cy="96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577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5EC168FE-A21D-AF42-9298-59DEED8845F8}"/>
              </a:ext>
            </a:extLst>
          </p:cNvPr>
          <p:cNvSpPr txBox="1">
            <a:spLocks/>
          </p:cNvSpPr>
          <p:nvPr/>
        </p:nvSpPr>
        <p:spPr>
          <a:xfrm>
            <a:off x="3009900" y="990600"/>
            <a:ext cx="7691374" cy="91402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</a:pPr>
            <a:r>
              <a:rPr lang="de-DE" sz="4000" b="0" dirty="0">
                <a:solidFill>
                  <a:srgbClr val="002FFF"/>
                </a:solidFill>
                <a:latin typeface="Akrobat" pitchFamily="2" charset="77"/>
                <a:cs typeface="Gotham Extra Light" pitchFamily="2" charset="0"/>
              </a:rPr>
              <a:t>Planung, Steuerung, Kontrolle</a:t>
            </a:r>
          </a:p>
          <a:p>
            <a:pPr algn="ctr" fontAlgn="base">
              <a:lnSpc>
                <a:spcPct val="100000"/>
              </a:lnSpc>
            </a:pPr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Das Logbuch</a:t>
            </a:r>
          </a:p>
          <a:p>
            <a:pPr algn="ctr"/>
            <a:endParaRPr lang="de-DE" sz="3600" dirty="0"/>
          </a:p>
          <a:p>
            <a:pPr algn="ctr"/>
            <a:r>
              <a:rPr lang="de-DE" sz="4000" dirty="0"/>
              <a:t>Persönliche Planung, Kontrolle und Nachweis der Lernziele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Kommunikation mit Eltern und Schüler*innen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Übersicht von Lernbürothemen, Projektthemen, Werkstätten, Schulregeln, etc.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Grundlage für die Beratungszeit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Vereinbarungen der Bilanz- und Zielgespräche</a:t>
            </a:r>
          </a:p>
          <a:p>
            <a:pPr algn="ctr"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</p:txBody>
      </p:sp>
      <p:pic>
        <p:nvPicPr>
          <p:cNvPr id="13" name="Grafik 12" descr="Ein Bild, das Text, Logo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BF4D5BD0-91C8-5C4C-7060-72E1716DC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5256"/>
          <a:stretch/>
        </p:blipFill>
        <p:spPr>
          <a:xfrm>
            <a:off x="12191206" y="-1"/>
            <a:ext cx="12191207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428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>
            <a:extLst>
              <a:ext uri="{FF2B5EF4-FFF2-40B4-BE49-F238E27FC236}">
                <a16:creationId xmlns:a16="http://schemas.microsoft.com/office/drawing/2014/main" id="{9FBE8DE4-0807-D7F5-9EF2-2E85BF39E2B7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3380" r="6382"/>
          <a:stretch/>
        </p:blipFill>
        <p:spPr bwMode="auto">
          <a:xfrm rot="21540000">
            <a:off x="6188044" y="-1235"/>
            <a:ext cx="12838155" cy="13722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 descr="Ein Bild, das Grafiken, Clipart, Grafikdesign, Symbol enthält.&#10;&#10;Automatisch generierte Beschreibung">
            <a:extLst>
              <a:ext uri="{FF2B5EF4-FFF2-40B4-BE49-F238E27FC236}">
                <a16:creationId xmlns:a16="http://schemas.microsoft.com/office/drawing/2014/main" id="{CC5B9A24-6600-B82B-E984-12A827FD3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36" y="6197600"/>
            <a:ext cx="11447771" cy="9158217"/>
          </a:xfrm>
          <a:prstGeom prst="rect">
            <a:avLst/>
          </a:prstGeom>
        </p:spPr>
      </p:pic>
      <p:pic>
        <p:nvPicPr>
          <p:cNvPr id="5" name="Grafik 4" descr="Ein Bild, das Grafiken, Clipart, Grafikdesign, Darstellung enthält.&#10;&#10;Automatisch generierte Beschreibung">
            <a:extLst>
              <a:ext uri="{FF2B5EF4-FFF2-40B4-BE49-F238E27FC236}">
                <a16:creationId xmlns:a16="http://schemas.microsoft.com/office/drawing/2014/main" id="{6EAF6275-E1BF-32F6-1315-81B54130A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99" y="4272105"/>
            <a:ext cx="8985525" cy="104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13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AE0829F-22C6-387D-C6CD-6193A5E587DE}"/>
              </a:ext>
            </a:extLst>
          </p:cNvPr>
          <p:cNvSpPr txBox="1"/>
          <p:nvPr/>
        </p:nvSpPr>
        <p:spPr>
          <a:xfrm>
            <a:off x="6380480" y="1651784"/>
            <a:ext cx="12192000" cy="9140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9600" dirty="0"/>
              <a:t>Darf man das überhaupt?</a:t>
            </a:r>
          </a:p>
          <a:p>
            <a:endParaRPr lang="de-DE" sz="4400" dirty="0"/>
          </a:p>
          <a:p>
            <a:r>
              <a:rPr lang="de-DE" sz="4400" dirty="0"/>
              <a:t>Erfüllung aller rechtlichen Rahmenbedingungen</a:t>
            </a:r>
          </a:p>
          <a:p>
            <a:endParaRPr lang="de-DE" sz="4400" dirty="0"/>
          </a:p>
          <a:p>
            <a:r>
              <a:rPr lang="de-DE" sz="4400" dirty="0"/>
              <a:t>Schulgesetz</a:t>
            </a:r>
          </a:p>
          <a:p>
            <a:endParaRPr lang="de-DE" sz="4400" dirty="0"/>
          </a:p>
          <a:p>
            <a:r>
              <a:rPr lang="de-DE" sz="4400" dirty="0"/>
              <a:t>APO-SI und APO-</a:t>
            </a:r>
            <a:r>
              <a:rPr lang="de-DE" sz="4400" dirty="0" err="1"/>
              <a:t>GOSt</a:t>
            </a:r>
            <a:endParaRPr lang="de-DE" sz="4400" dirty="0"/>
          </a:p>
          <a:p>
            <a:endParaRPr lang="de-DE" sz="4400" dirty="0"/>
          </a:p>
          <a:p>
            <a:r>
              <a:rPr lang="de-DE" sz="4400" dirty="0"/>
              <a:t>Kernlehrpläne der Fächer</a:t>
            </a:r>
          </a:p>
        </p:txBody>
      </p:sp>
      <p:pic>
        <p:nvPicPr>
          <p:cNvPr id="4" name="Grafik 3" descr="Ein Bild, das Clipart, Kinderkunst, Grafiken, Darstellung enthält.&#10;&#10;Automatisch generierte Beschreibung">
            <a:extLst>
              <a:ext uri="{FF2B5EF4-FFF2-40B4-BE49-F238E27FC236}">
                <a16:creationId xmlns:a16="http://schemas.microsoft.com/office/drawing/2014/main" id="{DC2504CE-8593-E524-2247-10C903DCB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490" y="2305435"/>
            <a:ext cx="8557923" cy="11410565"/>
          </a:xfrm>
          <a:prstGeom prst="rect">
            <a:avLst/>
          </a:prstGeom>
        </p:spPr>
      </p:pic>
      <p:pic>
        <p:nvPicPr>
          <p:cNvPr id="5" name="Grafik 4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5CD552EA-32EB-EFB5-CE77-E7DCA5F52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1" y="2315595"/>
            <a:ext cx="8318421" cy="107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719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nhaltsplatzhalter 7">
            <a:extLst>
              <a:ext uri="{FF2B5EF4-FFF2-40B4-BE49-F238E27FC236}">
                <a16:creationId xmlns:a16="http://schemas.microsoft.com/office/drawing/2014/main" id="{D78F4071-53EE-68DE-8E8C-1425392D7A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410900"/>
              </p:ext>
            </p:extLst>
          </p:nvPr>
        </p:nvGraphicFramePr>
        <p:xfrm>
          <a:off x="1581150" y="209550"/>
          <a:ext cx="22326600" cy="13543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2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2574"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krobat"/>
                        </a:rPr>
                        <a:t>Zeit\Tag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krobat"/>
                        </a:rPr>
                        <a:t>Montag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krobat"/>
                        </a:rPr>
                        <a:t>Dienstag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krobat"/>
                        </a:rPr>
                        <a:t>Mittwoch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krobat"/>
                        </a:rPr>
                        <a:t>Donners-tag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krobat"/>
                        </a:rPr>
                        <a:t>Freitag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317"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08.15-08.45</a:t>
                      </a:r>
                    </a:p>
                  </a:txBody>
                  <a:tcPr marL="70538" marR="70538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Gemeinsamer Anfang</a:t>
                      </a:r>
                    </a:p>
                  </a:txBody>
                  <a:tcPr marL="70538" marR="70538">
                    <a:solidFill>
                      <a:srgbClr val="D2EC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715"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BLOCK</a:t>
                      </a:r>
                      <a:r>
                        <a:rPr lang="de-DE" sz="4400" baseline="0" dirty="0">
                          <a:latin typeface="Akrobat"/>
                        </a:rPr>
                        <a:t> 1</a:t>
                      </a:r>
                      <a:endParaRPr lang="de-DE" sz="4400" dirty="0">
                        <a:latin typeface="Akrobat"/>
                      </a:endParaRPr>
                    </a:p>
                    <a:p>
                      <a:r>
                        <a:rPr lang="de-DE" sz="4400" dirty="0">
                          <a:latin typeface="Akrobat"/>
                        </a:rPr>
                        <a:t>8.50-10.20</a:t>
                      </a:r>
                    </a:p>
                  </a:txBody>
                  <a:tcPr marL="70538" marR="70538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4400" b="0" dirty="0">
                          <a:solidFill>
                            <a:schemeClr val="tx1"/>
                          </a:solidFill>
                          <a:latin typeface="Akrobat"/>
                        </a:rPr>
                        <a:t>Lernbüro</a:t>
                      </a:r>
                    </a:p>
                  </a:txBody>
                  <a:tcPr marL="70538" marR="70538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Projektzeit</a:t>
                      </a:r>
                    </a:p>
                    <a:p>
                      <a:r>
                        <a:rPr lang="de-DE" sz="1600" dirty="0"/>
                        <a:t>(GL/ NW)</a:t>
                      </a:r>
                    </a:p>
                  </a:txBody>
                  <a:tcPr marL="70538" marR="70538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Werkstatt</a:t>
                      </a:r>
                    </a:p>
                    <a:p>
                      <a:r>
                        <a:rPr lang="de-DE" sz="1600" dirty="0"/>
                        <a:t>(dunkelblau)</a:t>
                      </a:r>
                    </a:p>
                  </a:txBody>
                  <a:tcPr marL="70538" marR="7053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Projektzeit</a:t>
                      </a:r>
                    </a:p>
                    <a:p>
                      <a:r>
                        <a:rPr lang="de-DE" sz="1600" dirty="0"/>
                        <a:t>(GL/ NW)</a:t>
                      </a:r>
                    </a:p>
                  </a:txBody>
                  <a:tcPr marL="70538" marR="70538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600" dirty="0"/>
                        <a:t>Werkstatt</a:t>
                      </a:r>
                    </a:p>
                    <a:p>
                      <a:r>
                        <a:rPr lang="de-DE" sz="1600" dirty="0"/>
                        <a:t>(dunkelblau)</a:t>
                      </a:r>
                    </a:p>
                  </a:txBody>
                  <a:tcPr marL="70538" marR="7053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317"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10.20-10.45</a:t>
                      </a:r>
                      <a:endParaRPr lang="de-DE" sz="4400" u="sng" baseline="30000" dirty="0">
                        <a:latin typeface="Akrobat"/>
                      </a:endParaRPr>
                    </a:p>
                  </a:txBody>
                  <a:tcPr marL="70538" marR="70538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Pause</a:t>
                      </a:r>
                    </a:p>
                  </a:txBody>
                  <a:tcPr marL="70538" marR="70538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0856">
                <a:tc rowSpan="2"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BLOCK 2</a:t>
                      </a:r>
                    </a:p>
                    <a:p>
                      <a:r>
                        <a:rPr lang="de-DE" sz="4400" dirty="0">
                          <a:latin typeface="Akrobat"/>
                        </a:rPr>
                        <a:t>10.45-12.15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Deutsch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Lernen</a:t>
                      </a:r>
                    </a:p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im</a:t>
                      </a:r>
                    </a:p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Projekt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Lernen</a:t>
                      </a:r>
                    </a:p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im</a:t>
                      </a:r>
                    </a:p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Projekt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08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dirty="0">
                          <a:latin typeface="Akrobat"/>
                        </a:rPr>
                        <a:t>Englisch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692806"/>
                  </a:ext>
                </a:extLst>
              </a:tr>
              <a:tr h="1494667">
                <a:tc rowSpan="2"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12.15-13.15</a:t>
                      </a:r>
                    </a:p>
                  </a:txBody>
                  <a:tcPr marL="70538" marR="70538"/>
                </a:tc>
                <a:tc rowSpan="2"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Mittagspause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12</a:t>
                      </a:r>
                      <a:r>
                        <a:rPr lang="de-DE" sz="4400" u="sng" baseline="50000" dirty="0">
                          <a:latin typeface="Akrobat"/>
                        </a:rPr>
                        <a:t>15</a:t>
                      </a:r>
                      <a:r>
                        <a:rPr lang="de-DE" sz="4400" baseline="0" dirty="0">
                          <a:latin typeface="Akrobat"/>
                        </a:rPr>
                        <a:t> </a:t>
                      </a:r>
                      <a:r>
                        <a:rPr lang="de-DE" sz="4400" dirty="0">
                          <a:latin typeface="Akrobat"/>
                        </a:rPr>
                        <a:t>-12</a:t>
                      </a:r>
                      <a:r>
                        <a:rPr lang="de-DE" sz="4400" u="sng" baseline="50000" dirty="0">
                          <a:latin typeface="Akrobat"/>
                        </a:rPr>
                        <a:t>45</a:t>
                      </a:r>
                      <a:r>
                        <a:rPr lang="de-DE" sz="4400" baseline="0" dirty="0">
                          <a:latin typeface="Akrobat"/>
                        </a:rPr>
                        <a:t> Pause</a:t>
                      </a:r>
                      <a:endParaRPr lang="de-DE" sz="4400" dirty="0">
                        <a:latin typeface="Akrobat"/>
                      </a:endParaRPr>
                    </a:p>
                  </a:txBody>
                  <a:tcPr marL="70538" marR="70538"/>
                </a:tc>
                <a:tc rowSpan="2"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Mittagspause</a:t>
                      </a:r>
                    </a:p>
                  </a:txBody>
                  <a:tcPr marL="70538" marR="70538"/>
                </a:tc>
                <a:tc rowSpan="2"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Mittagspause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12</a:t>
                      </a:r>
                      <a:r>
                        <a:rPr lang="de-DE" sz="4400" u="sng" baseline="50000" dirty="0">
                          <a:latin typeface="Akrobat"/>
                        </a:rPr>
                        <a:t>15</a:t>
                      </a:r>
                      <a:r>
                        <a:rPr lang="de-DE" sz="4400" baseline="0" dirty="0">
                          <a:latin typeface="Akrobat"/>
                        </a:rPr>
                        <a:t> </a:t>
                      </a:r>
                      <a:r>
                        <a:rPr lang="de-DE" sz="4400" dirty="0">
                          <a:latin typeface="Akrobat"/>
                        </a:rPr>
                        <a:t>-12</a:t>
                      </a:r>
                      <a:r>
                        <a:rPr lang="de-DE" sz="4400" u="sng" baseline="50000" dirty="0">
                          <a:latin typeface="Akrobat"/>
                        </a:rPr>
                        <a:t>45</a:t>
                      </a:r>
                      <a:r>
                        <a:rPr lang="de-DE" sz="4400" baseline="0" dirty="0">
                          <a:latin typeface="Akrobat"/>
                        </a:rPr>
                        <a:t> Pause</a:t>
                      </a:r>
                      <a:endParaRPr lang="de-DE" sz="4400" dirty="0">
                        <a:latin typeface="Akrobat"/>
                      </a:endParaRP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5231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400" dirty="0">
                          <a:latin typeface="Akrobat"/>
                        </a:rPr>
                        <a:t>12</a:t>
                      </a:r>
                      <a:r>
                        <a:rPr lang="de-DE" sz="4400" u="sng" baseline="50000" dirty="0">
                          <a:latin typeface="Akrobat"/>
                        </a:rPr>
                        <a:t>45</a:t>
                      </a:r>
                      <a:r>
                        <a:rPr lang="de-DE" sz="4400" dirty="0">
                          <a:latin typeface="Akrobat"/>
                        </a:rPr>
                        <a:t>-13</a:t>
                      </a:r>
                      <a:r>
                        <a:rPr lang="de-DE" sz="4400" u="sng" baseline="50000" dirty="0">
                          <a:latin typeface="Akrobat"/>
                        </a:rPr>
                        <a:t>30</a:t>
                      </a:r>
                      <a:r>
                        <a:rPr lang="de-DE" sz="4400" dirty="0">
                          <a:latin typeface="Akrobat"/>
                        </a:rPr>
                        <a:t> </a:t>
                      </a:r>
                    </a:p>
                    <a:p>
                      <a:r>
                        <a:rPr lang="de-DE" sz="4400" dirty="0">
                          <a:latin typeface="Akrobat"/>
                        </a:rPr>
                        <a:t>AG/Profil</a:t>
                      </a:r>
                    </a:p>
                  </a:txBody>
                  <a:tcPr marL="70538" marR="70538">
                    <a:solidFill>
                      <a:srgbClr val="C578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400" dirty="0">
                          <a:latin typeface="Akrobat"/>
                        </a:rPr>
                        <a:t>12</a:t>
                      </a:r>
                      <a:r>
                        <a:rPr lang="de-DE" sz="4400" u="sng" baseline="50000" dirty="0">
                          <a:latin typeface="Akrobat"/>
                        </a:rPr>
                        <a:t>45</a:t>
                      </a:r>
                      <a:r>
                        <a:rPr lang="de-DE" sz="4400" dirty="0">
                          <a:latin typeface="Akrobat"/>
                        </a:rPr>
                        <a:t>-13</a:t>
                      </a:r>
                      <a:r>
                        <a:rPr lang="de-DE" sz="4400" u="sng" baseline="50000" dirty="0">
                          <a:latin typeface="Akrobat"/>
                        </a:rPr>
                        <a:t>30</a:t>
                      </a:r>
                      <a:endParaRPr lang="de-DE" sz="4400" dirty="0">
                        <a:latin typeface="Akrobat"/>
                      </a:endParaRPr>
                    </a:p>
                    <a:p>
                      <a:r>
                        <a:rPr lang="de-DE" sz="4400" dirty="0">
                          <a:latin typeface="Akrobat"/>
                        </a:rPr>
                        <a:t> Mathe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52317"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13.15-14.00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dirty="0" err="1">
                          <a:latin typeface="Akrobat"/>
                        </a:rPr>
                        <a:t>TuLe</a:t>
                      </a:r>
                      <a:endParaRPr lang="de-DE" sz="4400" dirty="0">
                        <a:latin typeface="Akrobat"/>
                      </a:endParaRPr>
                    </a:p>
                  </a:txBody>
                  <a:tcPr marL="70538" marR="7053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4400" dirty="0">
                          <a:latin typeface="Akrobat"/>
                        </a:rPr>
                        <a:t>13</a:t>
                      </a:r>
                      <a:r>
                        <a:rPr lang="de-DE" sz="4400" u="sng" baseline="50000" dirty="0">
                          <a:latin typeface="Akrobat"/>
                        </a:rPr>
                        <a:t>30</a:t>
                      </a:r>
                      <a:r>
                        <a:rPr lang="de-DE" sz="4400" u="none" baseline="0" dirty="0">
                          <a:latin typeface="Akrobat"/>
                        </a:rPr>
                        <a:t> – 14</a:t>
                      </a:r>
                      <a:r>
                        <a:rPr lang="de-DE" sz="4400" u="sng" baseline="30000" dirty="0">
                          <a:latin typeface="Akrobat"/>
                        </a:rPr>
                        <a:t>15</a:t>
                      </a:r>
                    </a:p>
                    <a:p>
                      <a:pPr algn="l"/>
                      <a:r>
                        <a:rPr lang="de-DE" sz="4400" dirty="0">
                          <a:latin typeface="Akrobat"/>
                        </a:rPr>
                        <a:t>AG/Profil</a:t>
                      </a:r>
                    </a:p>
                  </a:txBody>
                  <a:tcPr marL="70538" marR="70538">
                    <a:solidFill>
                      <a:srgbClr val="C57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dirty="0" err="1">
                          <a:latin typeface="Akrobat"/>
                        </a:rPr>
                        <a:t>TuLe</a:t>
                      </a:r>
                      <a:endParaRPr lang="de-DE" sz="4400" dirty="0">
                        <a:latin typeface="Akrobat"/>
                      </a:endParaRPr>
                    </a:p>
                  </a:txBody>
                  <a:tcPr marL="70538" marR="7053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dirty="0" err="1">
                          <a:latin typeface="Akrobat"/>
                        </a:rPr>
                        <a:t>TuLe</a:t>
                      </a:r>
                      <a:endParaRPr lang="de-DE" sz="4400" dirty="0">
                        <a:latin typeface="Akrobat"/>
                      </a:endParaRPr>
                    </a:p>
                  </a:txBody>
                  <a:tcPr marL="70538" marR="7053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400" dirty="0">
                          <a:latin typeface="Akrobat"/>
                        </a:rPr>
                        <a:t>13</a:t>
                      </a:r>
                      <a:r>
                        <a:rPr lang="de-DE" sz="4400" u="sng" baseline="50000" dirty="0">
                          <a:latin typeface="Akrobat"/>
                        </a:rPr>
                        <a:t>30</a:t>
                      </a:r>
                      <a:r>
                        <a:rPr lang="de-DE" sz="4400" u="none" baseline="0" dirty="0">
                          <a:latin typeface="Akrobat"/>
                        </a:rPr>
                        <a:t> - 14</a:t>
                      </a:r>
                      <a:r>
                        <a:rPr lang="de-DE" sz="4400" u="sng" baseline="30000" dirty="0">
                          <a:latin typeface="Akrobat"/>
                        </a:rPr>
                        <a:t>15</a:t>
                      </a:r>
                      <a:endParaRPr lang="de-DE" sz="4400" u="sng" dirty="0">
                        <a:latin typeface="Akrobat"/>
                      </a:endParaRPr>
                    </a:p>
                    <a:p>
                      <a:r>
                        <a:rPr lang="de-DE" sz="4400" dirty="0">
                          <a:latin typeface="Akrobat"/>
                        </a:rPr>
                        <a:t>Sport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1715"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BLOCK 3</a:t>
                      </a:r>
                    </a:p>
                    <a:p>
                      <a:r>
                        <a:rPr lang="de-DE" sz="4400" dirty="0">
                          <a:latin typeface="Akrobat"/>
                        </a:rPr>
                        <a:t>14.00-15.30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4400" dirty="0">
                        <a:latin typeface="Akrobat"/>
                      </a:endParaRPr>
                    </a:p>
                  </a:txBody>
                  <a:tcPr marL="70538" marR="7053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Werkstatt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4400" dirty="0">
                          <a:latin typeface="Akrobat"/>
                        </a:rPr>
                        <a:t>Sport</a:t>
                      </a:r>
                    </a:p>
                  </a:txBody>
                  <a:tcPr marL="70538" marR="7053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4400" dirty="0">
                        <a:latin typeface="Akrobat"/>
                      </a:endParaRPr>
                    </a:p>
                  </a:txBody>
                  <a:tcPr marL="70538" marR="7053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6335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9B4F364B-FA0D-76C4-4BA2-D54C8A534AE9}"/>
              </a:ext>
            </a:extLst>
          </p:cNvPr>
          <p:cNvSpPr txBox="1">
            <a:spLocks/>
          </p:cNvSpPr>
          <p:nvPr/>
        </p:nvSpPr>
        <p:spPr>
          <a:xfrm>
            <a:off x="14732064" y="7457440"/>
            <a:ext cx="7691374" cy="1190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</a:pPr>
            <a:endParaRPr lang="de-DE" sz="5000" b="0" dirty="0">
              <a:solidFill>
                <a:srgbClr val="002FFF"/>
              </a:solidFill>
              <a:latin typeface="Akrobat" pitchFamily="2" charset="77"/>
              <a:cs typeface="Gotham Extra Light" pitchFamily="2" charset="0"/>
            </a:endParaRPr>
          </a:p>
          <a:p>
            <a:pPr algn="ctr" fontAlgn="base">
              <a:lnSpc>
                <a:spcPct val="100000"/>
              </a:lnSpc>
            </a:pPr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Fragen?</a:t>
            </a:r>
          </a:p>
          <a:p>
            <a:pPr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</p:txBody>
      </p:sp>
      <p:pic>
        <p:nvPicPr>
          <p:cNvPr id="11" name="Grafik 10" descr="Ein Bild, das draußen, Baum, Himmel, Gebäude enthält.&#10;&#10;Automatisch generierte Beschreibung">
            <a:extLst>
              <a:ext uri="{FF2B5EF4-FFF2-40B4-BE49-F238E27FC236}">
                <a16:creationId xmlns:a16="http://schemas.microsoft.com/office/drawing/2014/main" id="{52CBDFAE-00B5-6892-9B80-F1203D28E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2"/>
          <a:stretch/>
        </p:blipFill>
        <p:spPr>
          <a:xfrm>
            <a:off x="3063688" y="2514394"/>
            <a:ext cx="10259784" cy="9001125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92DB3CA-40EF-1C47-8E94-856AB2361FE1}"/>
              </a:ext>
            </a:extLst>
          </p:cNvPr>
          <p:cNvGrpSpPr/>
          <p:nvPr/>
        </p:nvGrpSpPr>
        <p:grpSpPr>
          <a:xfrm>
            <a:off x="9904779" y="4322827"/>
            <a:ext cx="3600000" cy="7351427"/>
            <a:chOff x="9904779" y="4322827"/>
            <a:chExt cx="3600000" cy="7351427"/>
          </a:xfrm>
        </p:grpSpPr>
        <p:sp>
          <p:nvSpPr>
            <p:cNvPr id="12" name="Rechteck 10">
              <a:extLst>
                <a:ext uri="{FF2B5EF4-FFF2-40B4-BE49-F238E27FC236}">
                  <a16:creationId xmlns:a16="http://schemas.microsoft.com/office/drawing/2014/main" id="{7B89D4DE-6641-5CD4-C5C6-FBC19DF8C91C}"/>
                </a:ext>
              </a:extLst>
            </p:cNvPr>
            <p:cNvSpPr/>
            <p:nvPr/>
          </p:nvSpPr>
          <p:spPr>
            <a:xfrm>
              <a:off x="13323472" y="4322827"/>
              <a:ext cx="181307" cy="72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Rechteck 11">
              <a:extLst>
                <a:ext uri="{FF2B5EF4-FFF2-40B4-BE49-F238E27FC236}">
                  <a16:creationId xmlns:a16="http://schemas.microsoft.com/office/drawing/2014/main" id="{5CF32150-1A25-7B45-FCCF-6DC0992FDB8A}"/>
                </a:ext>
              </a:extLst>
            </p:cNvPr>
            <p:cNvSpPr/>
            <p:nvPr/>
          </p:nvSpPr>
          <p:spPr>
            <a:xfrm rot="5400000">
              <a:off x="11614779" y="9784254"/>
              <a:ext cx="180000" cy="36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" name="Grafik 1" descr="Ein Bild, das Clipart, Säugetier, Darstellung, Cartoon enthält.&#10;&#10;Automatisch generierte Beschreibung">
            <a:extLst>
              <a:ext uri="{FF2B5EF4-FFF2-40B4-BE49-F238E27FC236}">
                <a16:creationId xmlns:a16="http://schemas.microsoft.com/office/drawing/2014/main" id="{8DE7B8B9-5913-691C-1DE9-25220C413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62" y="955041"/>
            <a:ext cx="6981377" cy="93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026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9F76C389-87E3-7843-C6B4-362E5FA43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4231341"/>
            <a:ext cx="1636574" cy="536726"/>
          </a:xfrm>
          <a:prstGeom prst="rect">
            <a:avLst/>
          </a:prstGeom>
        </p:spPr>
      </p:pic>
      <p:pic>
        <p:nvPicPr>
          <p:cNvPr id="3" name="Grafik 2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0EC6931E-BDAA-CC6D-A6FB-7F33D04B0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5620872"/>
            <a:ext cx="1636574" cy="536726"/>
          </a:xfrm>
          <a:prstGeom prst="rect">
            <a:avLst/>
          </a:prstGeom>
        </p:spPr>
      </p:pic>
      <p:pic>
        <p:nvPicPr>
          <p:cNvPr id="5" name="Grafik 4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7499824A-B48C-0FAA-4784-723A9C54C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7001436"/>
            <a:ext cx="1636574" cy="536726"/>
          </a:xfrm>
          <a:prstGeom prst="rect">
            <a:avLst/>
          </a:prstGeom>
        </p:spPr>
      </p:pic>
      <p:pic>
        <p:nvPicPr>
          <p:cNvPr id="6" name="Grafik 5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A9966767-45E8-A909-E117-A75FBE06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8390967"/>
            <a:ext cx="1636574" cy="536726"/>
          </a:xfrm>
          <a:prstGeom prst="rect">
            <a:avLst/>
          </a:prstGeom>
        </p:spPr>
      </p:pic>
      <p:pic>
        <p:nvPicPr>
          <p:cNvPr id="7" name="Grafik 6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5D73E08C-1369-CF04-BA07-58343CE4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9735095"/>
            <a:ext cx="1636574" cy="536726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28B4864D-84F3-3AE7-D036-80149962D497}"/>
              </a:ext>
            </a:extLst>
          </p:cNvPr>
          <p:cNvSpPr txBox="1">
            <a:spLocks/>
          </p:cNvSpPr>
          <p:nvPr/>
        </p:nvSpPr>
        <p:spPr>
          <a:xfrm>
            <a:off x="3009898" y="1047485"/>
            <a:ext cx="11733537" cy="1443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Agenda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8021239B-2642-13B0-D538-5D734D15A6DF}"/>
              </a:ext>
            </a:extLst>
          </p:cNvPr>
          <p:cNvSpPr txBox="1">
            <a:spLocks/>
          </p:cNvSpPr>
          <p:nvPr/>
        </p:nvSpPr>
        <p:spPr>
          <a:xfrm>
            <a:off x="5180012" y="3808056"/>
            <a:ext cx="20309105" cy="72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Grundsätze Gesamtschulen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Bildung für das 21. Jahrhundert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Die Lernformate im Überblick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Die Lernformate als Gesamtkonzept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Logbuch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Darf man das?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Fragen?</a:t>
            </a: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</p:txBody>
      </p:sp>
      <p:pic>
        <p:nvPicPr>
          <p:cNvPr id="11" name="Grafik 10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ABAFB296-DCDF-ED71-C205-5E4AD2417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11074400"/>
            <a:ext cx="1636574" cy="536726"/>
          </a:xfrm>
          <a:prstGeom prst="rect">
            <a:avLst/>
          </a:prstGeom>
        </p:spPr>
      </p:pic>
      <p:pic>
        <p:nvPicPr>
          <p:cNvPr id="12" name="Grafik 11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9F76C389-87E3-7843-C6B4-362E5FA43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12413705"/>
            <a:ext cx="1636574" cy="5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41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86096B93-97D6-7EDA-D667-FEFDAD76345B}"/>
              </a:ext>
            </a:extLst>
          </p:cNvPr>
          <p:cNvSpPr txBox="1">
            <a:spLocks/>
          </p:cNvSpPr>
          <p:nvPr/>
        </p:nvSpPr>
        <p:spPr>
          <a:xfrm>
            <a:off x="1123688" y="572405"/>
            <a:ext cx="4801222" cy="3721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</a:pPr>
            <a:r>
              <a:rPr lang="de-DE" sz="1700" dirty="0">
                <a:solidFill>
                  <a:srgbClr val="002FFF"/>
                </a:solidFill>
                <a:latin typeface="Akrobat Black" pitchFamily="2" charset="77"/>
                <a:cs typeface="Gotham-Light" pitchFamily="2" charset="0"/>
              </a:rPr>
              <a:t>Theos</a:t>
            </a:r>
            <a:endParaRPr lang="de-DE" sz="1700" dirty="0">
              <a:solidFill>
                <a:srgbClr val="002FFF"/>
              </a:solidFill>
              <a:latin typeface="Akrobat Black" pitchFamily="2" charset="77"/>
              <a:cs typeface="Gotham-Book" pitchFamily="2" charset="0"/>
            </a:endParaRPr>
          </a:p>
        </p:txBody>
      </p:sp>
      <p:cxnSp>
        <p:nvCxnSpPr>
          <p:cNvPr id="4" name="Gerade Verbindung 11">
            <a:extLst>
              <a:ext uri="{FF2B5EF4-FFF2-40B4-BE49-F238E27FC236}">
                <a16:creationId xmlns:a16="http://schemas.microsoft.com/office/drawing/2014/main" id="{1B37FB09-70C5-A208-9E0C-882E822C0472}"/>
              </a:ext>
            </a:extLst>
          </p:cNvPr>
          <p:cNvCxnSpPr>
            <a:cxnSpLocks/>
          </p:cNvCxnSpPr>
          <p:nvPr/>
        </p:nvCxnSpPr>
        <p:spPr>
          <a:xfrm>
            <a:off x="1128768" y="509078"/>
            <a:ext cx="358415" cy="0"/>
          </a:xfrm>
          <a:prstGeom prst="line">
            <a:avLst/>
          </a:prstGeom>
          <a:noFill/>
          <a:ln w="28575" cap="flat">
            <a:solidFill>
              <a:srgbClr val="002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Grafik 7" descr="Ein Bild, das Kunst, Darstellung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51DA86F2-5A9D-1BB9-BA53-C838DA3CA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20" y="4133318"/>
            <a:ext cx="2286000" cy="3048000"/>
          </a:xfrm>
          <a:prstGeom prst="rect">
            <a:avLst/>
          </a:prstGeom>
        </p:spPr>
      </p:pic>
      <p:pic>
        <p:nvPicPr>
          <p:cNvPr id="12" name="Grafik 11" descr="Ein Bild, das Clipart, Darstellung, Kunst enthält.&#10;&#10;Automatisch generierte Beschreibung">
            <a:extLst>
              <a:ext uri="{FF2B5EF4-FFF2-40B4-BE49-F238E27FC236}">
                <a16:creationId xmlns:a16="http://schemas.microsoft.com/office/drawing/2014/main" id="{11C82639-CCE1-C27D-F13B-AFD02C15E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926" y="2052763"/>
            <a:ext cx="2286000" cy="3048000"/>
          </a:xfrm>
          <a:prstGeom prst="rect">
            <a:avLst/>
          </a:prstGeom>
        </p:spPr>
      </p:pic>
      <p:pic>
        <p:nvPicPr>
          <p:cNvPr id="20" name="Grafik 19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7FDED3D5-3E16-0F86-2DBB-F6B3F4B60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301" y="2068665"/>
            <a:ext cx="3048000" cy="3048000"/>
          </a:xfrm>
          <a:prstGeom prst="rect">
            <a:avLst/>
          </a:prstGeom>
        </p:spPr>
      </p:pic>
      <p:pic>
        <p:nvPicPr>
          <p:cNvPr id="24" name="Grafik 23" descr="Ein Bild, das Screenshot, Clipart, Grafiken, Cartoon enthält.&#10;&#10;Automatisch generierte Beschreibung">
            <a:extLst>
              <a:ext uri="{FF2B5EF4-FFF2-40B4-BE49-F238E27FC236}">
                <a16:creationId xmlns:a16="http://schemas.microsoft.com/office/drawing/2014/main" id="{40B57E4D-F4F8-2EFF-E06F-EB1EDCDD3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7" y="2241108"/>
            <a:ext cx="2286000" cy="3048000"/>
          </a:xfrm>
          <a:prstGeom prst="rect">
            <a:avLst/>
          </a:prstGeom>
        </p:spPr>
      </p:pic>
      <p:pic>
        <p:nvPicPr>
          <p:cNvPr id="28" name="Grafik 27" descr="Ein Bild, das Clipart, Cartoon, Kunst, Darstellung enthält.&#10;&#10;Automatisch generierte Beschreibung">
            <a:extLst>
              <a:ext uri="{FF2B5EF4-FFF2-40B4-BE49-F238E27FC236}">
                <a16:creationId xmlns:a16="http://schemas.microsoft.com/office/drawing/2014/main" id="{7000CE4B-3810-480A-949B-CDC7DBF68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539" y="10582408"/>
            <a:ext cx="2286000" cy="3048000"/>
          </a:xfrm>
          <a:prstGeom prst="rect">
            <a:avLst/>
          </a:prstGeom>
        </p:spPr>
      </p:pic>
      <p:pic>
        <p:nvPicPr>
          <p:cNvPr id="31" name="Grafik 30" descr="Ein Bild, das Clipart, Grafiken, Darstellung, Cartoon enthält.&#10;&#10;Automatisch generierte Beschreibung">
            <a:extLst>
              <a:ext uri="{FF2B5EF4-FFF2-40B4-BE49-F238E27FC236}">
                <a16:creationId xmlns:a16="http://schemas.microsoft.com/office/drawing/2014/main" id="{A2C88178-3FE2-C086-C365-A9BDA8C94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339" y="2213344"/>
            <a:ext cx="2286000" cy="3048000"/>
          </a:xfrm>
          <a:prstGeom prst="rect">
            <a:avLst/>
          </a:prstGeom>
        </p:spPr>
      </p:pic>
      <p:pic>
        <p:nvPicPr>
          <p:cNvPr id="33" name="Grafik 32" descr="Ein Bild, das Clipart, Zeichnung, Darstellung, Tierfigur enthält.&#10;&#10;Automatisch generierte Beschreibung">
            <a:extLst>
              <a:ext uri="{FF2B5EF4-FFF2-40B4-BE49-F238E27FC236}">
                <a16:creationId xmlns:a16="http://schemas.microsoft.com/office/drawing/2014/main" id="{EAA5583F-A50C-80B9-C34E-2A2FD78F5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692" y="3998670"/>
            <a:ext cx="2286000" cy="3048000"/>
          </a:xfrm>
          <a:prstGeom prst="rect">
            <a:avLst/>
          </a:prstGeom>
        </p:spPr>
      </p:pic>
      <p:pic>
        <p:nvPicPr>
          <p:cNvPr id="35" name="Grafik 34" descr="Ein Bild, das Clipart, Darstellung enthält.&#10;&#10;Automatisch generierte Beschreibung">
            <a:extLst>
              <a:ext uri="{FF2B5EF4-FFF2-40B4-BE49-F238E27FC236}">
                <a16:creationId xmlns:a16="http://schemas.microsoft.com/office/drawing/2014/main" id="{03136C9D-DA79-DCAB-F78C-01C434541C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448" y="4051626"/>
            <a:ext cx="2286000" cy="3048000"/>
          </a:xfrm>
          <a:prstGeom prst="rect">
            <a:avLst/>
          </a:prstGeom>
        </p:spPr>
      </p:pic>
      <p:pic>
        <p:nvPicPr>
          <p:cNvPr id="37" name="Grafik 36" descr="Ein Bild, das Clipart, Grafiken, Cartoon, Kreativität enthält.&#10;&#10;Automatisch generierte Beschreibung">
            <a:extLst>
              <a:ext uri="{FF2B5EF4-FFF2-40B4-BE49-F238E27FC236}">
                <a16:creationId xmlns:a16="http://schemas.microsoft.com/office/drawing/2014/main" id="{D36AEA62-618B-034D-8420-55C95FC9C4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90" y="4371111"/>
            <a:ext cx="3048000" cy="3048000"/>
          </a:xfrm>
          <a:prstGeom prst="rect">
            <a:avLst/>
          </a:prstGeom>
        </p:spPr>
      </p:pic>
      <p:pic>
        <p:nvPicPr>
          <p:cNvPr id="39" name="Grafik 38" descr="Ein Bild, das Zeichnung, Cartoon, Clipart, Darstellung enthält.&#10;&#10;Automatisch generierte Beschreibung">
            <a:extLst>
              <a:ext uri="{FF2B5EF4-FFF2-40B4-BE49-F238E27FC236}">
                <a16:creationId xmlns:a16="http://schemas.microsoft.com/office/drawing/2014/main" id="{B99DF985-EEA5-3640-4EA3-245020E8B6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88" y="10765056"/>
            <a:ext cx="2286000" cy="3048000"/>
          </a:xfrm>
          <a:prstGeom prst="rect">
            <a:avLst/>
          </a:prstGeom>
        </p:spPr>
      </p:pic>
      <p:pic>
        <p:nvPicPr>
          <p:cNvPr id="41" name="Grafik 40" descr="Ein Bild, das Clipart, Grafiken, Grafikdesign, Design enthält.&#10;&#10;Automatisch generierte Beschreibung">
            <a:extLst>
              <a:ext uri="{FF2B5EF4-FFF2-40B4-BE49-F238E27FC236}">
                <a16:creationId xmlns:a16="http://schemas.microsoft.com/office/drawing/2014/main" id="{22B3E0F9-0C3C-C72D-B5EE-EE5763C88D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513" y="1910787"/>
            <a:ext cx="2286000" cy="3048000"/>
          </a:xfrm>
          <a:prstGeom prst="rect">
            <a:avLst/>
          </a:prstGeom>
        </p:spPr>
      </p:pic>
      <p:pic>
        <p:nvPicPr>
          <p:cNvPr id="43" name="Grafik 42" descr="Ein Bild, das Uhr, Zeit enthält.&#10;&#10;Automatisch generierte Beschreibung">
            <a:extLst>
              <a:ext uri="{FF2B5EF4-FFF2-40B4-BE49-F238E27FC236}">
                <a16:creationId xmlns:a16="http://schemas.microsoft.com/office/drawing/2014/main" id="{8CB95F0D-AEC4-7EB4-4265-0D0F6AE619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1" y="2033853"/>
            <a:ext cx="2286000" cy="3048000"/>
          </a:xfrm>
          <a:prstGeom prst="rect">
            <a:avLst/>
          </a:prstGeom>
        </p:spPr>
      </p:pic>
      <p:pic>
        <p:nvPicPr>
          <p:cNvPr id="45" name="Grafik 44" descr="Ein Bild, das Clipart, Zeichnung, Cartoon, Darstellung enthält.&#10;&#10;Automatisch generierte Beschreibung">
            <a:extLst>
              <a:ext uri="{FF2B5EF4-FFF2-40B4-BE49-F238E27FC236}">
                <a16:creationId xmlns:a16="http://schemas.microsoft.com/office/drawing/2014/main" id="{D070EE6E-841E-D025-92BC-1EB5D7DD6B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679" y="2164006"/>
            <a:ext cx="2286000" cy="3048000"/>
          </a:xfrm>
          <a:prstGeom prst="rect">
            <a:avLst/>
          </a:prstGeom>
        </p:spPr>
      </p:pic>
      <p:pic>
        <p:nvPicPr>
          <p:cNvPr id="47" name="Grafik 46" descr="Ein Bild, das Clipart, Cartoon, Kinderkunst, Darstellung enthält.&#10;&#10;Automatisch generierte Beschreibung">
            <a:extLst>
              <a:ext uri="{FF2B5EF4-FFF2-40B4-BE49-F238E27FC236}">
                <a16:creationId xmlns:a16="http://schemas.microsoft.com/office/drawing/2014/main" id="{3E8B08A1-AFDC-82DF-5750-13904038D4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84" y="6571335"/>
            <a:ext cx="3048000" cy="3048000"/>
          </a:xfrm>
          <a:prstGeom prst="rect">
            <a:avLst/>
          </a:prstGeom>
        </p:spPr>
      </p:pic>
      <p:pic>
        <p:nvPicPr>
          <p:cNvPr id="49" name="Grafik 48" descr="Ein Bild, das Tierfigur, Clipart, Kunst, Kreativität enthält.&#10;&#10;Automatisch generierte Beschreibung">
            <a:extLst>
              <a:ext uri="{FF2B5EF4-FFF2-40B4-BE49-F238E27FC236}">
                <a16:creationId xmlns:a16="http://schemas.microsoft.com/office/drawing/2014/main" id="{546B85A4-B07C-FF70-42DB-EEAAAB0C7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81" y="6471920"/>
            <a:ext cx="2286000" cy="3048000"/>
          </a:xfrm>
          <a:prstGeom prst="rect">
            <a:avLst/>
          </a:prstGeom>
        </p:spPr>
      </p:pic>
      <p:pic>
        <p:nvPicPr>
          <p:cNvPr id="51" name="Grafik 50" descr="Ein Bild, das Clipart, Grafiken, Symbol, Cartoon enthält.&#10;&#10;Automatisch generierte Beschreibung">
            <a:extLst>
              <a:ext uri="{FF2B5EF4-FFF2-40B4-BE49-F238E27FC236}">
                <a16:creationId xmlns:a16="http://schemas.microsoft.com/office/drawing/2014/main" id="{A3F17B70-C424-3666-07A5-0C2ECA007B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93" y="4096612"/>
            <a:ext cx="2286000" cy="3048000"/>
          </a:xfrm>
          <a:prstGeom prst="rect">
            <a:avLst/>
          </a:prstGeom>
        </p:spPr>
      </p:pic>
      <p:pic>
        <p:nvPicPr>
          <p:cNvPr id="53" name="Grafik 52" descr="Ein Bild, das Clipart, Kinderkunst, Grafiken, Darstellung enthält.&#10;&#10;Automatisch generierte Beschreibung">
            <a:extLst>
              <a:ext uri="{FF2B5EF4-FFF2-40B4-BE49-F238E27FC236}">
                <a16:creationId xmlns:a16="http://schemas.microsoft.com/office/drawing/2014/main" id="{6E29F937-51A4-5BF5-6AB9-D6682D673A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445" y="3972799"/>
            <a:ext cx="2286000" cy="3048000"/>
          </a:xfrm>
          <a:prstGeom prst="rect">
            <a:avLst/>
          </a:prstGeom>
        </p:spPr>
      </p:pic>
      <p:pic>
        <p:nvPicPr>
          <p:cNvPr id="55" name="Grafik 54" descr="Ein Bild, das Zeichnung, Clipart, Kunst, Darstellung enthält.&#10;&#10;Automatisch generierte Beschreibung">
            <a:extLst>
              <a:ext uri="{FF2B5EF4-FFF2-40B4-BE49-F238E27FC236}">
                <a16:creationId xmlns:a16="http://schemas.microsoft.com/office/drawing/2014/main" id="{ECF7BFA1-535B-5620-3770-FD05C85CB4D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44" y="2098834"/>
            <a:ext cx="3048000" cy="3048000"/>
          </a:xfrm>
          <a:prstGeom prst="rect">
            <a:avLst/>
          </a:prstGeom>
        </p:spPr>
      </p:pic>
      <p:pic>
        <p:nvPicPr>
          <p:cNvPr id="57" name="Grafik 56" descr="Ein Bild, das Clipart, Darstellung, Zeichnung, Cartoon enthält.&#10;&#10;Automatisch generierte Beschreibung">
            <a:extLst>
              <a:ext uri="{FF2B5EF4-FFF2-40B4-BE49-F238E27FC236}">
                <a16:creationId xmlns:a16="http://schemas.microsoft.com/office/drawing/2014/main" id="{426DAE4B-1EA8-84AE-F25C-26559E9F6CD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53" y="2195880"/>
            <a:ext cx="2286000" cy="3048000"/>
          </a:xfrm>
          <a:prstGeom prst="rect">
            <a:avLst/>
          </a:prstGeom>
        </p:spPr>
      </p:pic>
      <p:pic>
        <p:nvPicPr>
          <p:cNvPr id="59" name="Grafik 58" descr="Ein Bild, das Grafiken, Clipart, Grafikdesign, Darstellung enthält.&#10;&#10;Automatisch generierte Beschreibung">
            <a:extLst>
              <a:ext uri="{FF2B5EF4-FFF2-40B4-BE49-F238E27FC236}">
                <a16:creationId xmlns:a16="http://schemas.microsoft.com/office/drawing/2014/main" id="{40811A2A-67AD-465A-4CB8-C4A773ABABC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442" y="6314615"/>
            <a:ext cx="3048000" cy="3048000"/>
          </a:xfrm>
          <a:prstGeom prst="rect">
            <a:avLst/>
          </a:prstGeom>
        </p:spPr>
      </p:pic>
      <p:pic>
        <p:nvPicPr>
          <p:cNvPr id="61" name="Grafik 60" descr="Ein Bild, das Grafiken, Clipart, Cartoon, Design enthält.&#10;&#10;Automatisch generierte Beschreibung">
            <a:extLst>
              <a:ext uri="{FF2B5EF4-FFF2-40B4-BE49-F238E27FC236}">
                <a16:creationId xmlns:a16="http://schemas.microsoft.com/office/drawing/2014/main" id="{0358C6D2-0DEB-93FD-75B2-17BD4ACB378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13" y="4008061"/>
            <a:ext cx="2286000" cy="3048000"/>
          </a:xfrm>
          <a:prstGeom prst="rect">
            <a:avLst/>
          </a:prstGeom>
        </p:spPr>
      </p:pic>
      <p:pic>
        <p:nvPicPr>
          <p:cNvPr id="63" name="Grafik 62" descr="Ein Bild, das Clipart, Cartoon, Kunst enthält.&#10;&#10;Automatisch generierte Beschreibung">
            <a:extLst>
              <a:ext uri="{FF2B5EF4-FFF2-40B4-BE49-F238E27FC236}">
                <a16:creationId xmlns:a16="http://schemas.microsoft.com/office/drawing/2014/main" id="{2068E426-B7EF-E3FF-2B25-20F9EE47795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459" y="3927726"/>
            <a:ext cx="2286000" cy="3048000"/>
          </a:xfrm>
          <a:prstGeom prst="rect">
            <a:avLst/>
          </a:prstGeom>
        </p:spPr>
      </p:pic>
      <p:pic>
        <p:nvPicPr>
          <p:cNvPr id="65" name="Grafik 64" descr="Ein Bild, das Cartoon, Clipart, Darstellung, Zeichnung enthält.&#10;&#10;Automatisch generierte Beschreibung">
            <a:extLst>
              <a:ext uri="{FF2B5EF4-FFF2-40B4-BE49-F238E27FC236}">
                <a16:creationId xmlns:a16="http://schemas.microsoft.com/office/drawing/2014/main" id="{56BBADC8-32B4-D46D-BB2A-466CE7505E8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61" y="4339817"/>
            <a:ext cx="2286000" cy="3048000"/>
          </a:xfrm>
          <a:prstGeom prst="rect">
            <a:avLst/>
          </a:prstGeom>
        </p:spPr>
      </p:pic>
      <p:pic>
        <p:nvPicPr>
          <p:cNvPr id="67" name="Grafik 66" descr="Ein Bild, das Cartoon, Clipart, Darstellung, Grafiken enthält.&#10;&#10;Automatisch generierte Beschreibung">
            <a:extLst>
              <a:ext uri="{FF2B5EF4-FFF2-40B4-BE49-F238E27FC236}">
                <a16:creationId xmlns:a16="http://schemas.microsoft.com/office/drawing/2014/main" id="{B417BDCE-7BA4-490D-5C4D-787484EC2B7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6" y="4242763"/>
            <a:ext cx="2286000" cy="3048000"/>
          </a:xfrm>
          <a:prstGeom prst="rect">
            <a:avLst/>
          </a:prstGeom>
        </p:spPr>
      </p:pic>
      <p:pic>
        <p:nvPicPr>
          <p:cNvPr id="69" name="Grafik 68" descr="Ein Bild, das Clipart, Darstellung, Cartoon, Zeichnung enthält.&#10;&#10;Automatisch generierte Beschreibung">
            <a:extLst>
              <a:ext uri="{FF2B5EF4-FFF2-40B4-BE49-F238E27FC236}">
                <a16:creationId xmlns:a16="http://schemas.microsoft.com/office/drawing/2014/main" id="{6B6AC1A2-B327-4420-19B2-1867F3D53DF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3" y="3819156"/>
            <a:ext cx="2286000" cy="3048000"/>
          </a:xfrm>
          <a:prstGeom prst="rect">
            <a:avLst/>
          </a:prstGeom>
        </p:spPr>
      </p:pic>
      <p:pic>
        <p:nvPicPr>
          <p:cNvPr id="71" name="Grafik 70" descr="Ein Bild, das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00D98491-D07F-EFDC-63E1-EF2CAB74E48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01" y="6550249"/>
            <a:ext cx="2286000" cy="3048000"/>
          </a:xfrm>
          <a:prstGeom prst="rect">
            <a:avLst/>
          </a:prstGeom>
        </p:spPr>
      </p:pic>
      <p:pic>
        <p:nvPicPr>
          <p:cNvPr id="73" name="Grafik 72" descr="Ein Bild, das Clipart, Säugetier, Darstellung, Bär enthält.&#10;&#10;Automatisch generierte Beschreibung">
            <a:extLst>
              <a:ext uri="{FF2B5EF4-FFF2-40B4-BE49-F238E27FC236}">
                <a16:creationId xmlns:a16="http://schemas.microsoft.com/office/drawing/2014/main" id="{C67D1E04-48B1-AE21-D47C-48E584FC99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1" y="6430245"/>
            <a:ext cx="2286000" cy="3048000"/>
          </a:xfrm>
          <a:prstGeom prst="rect">
            <a:avLst/>
          </a:prstGeom>
        </p:spPr>
      </p:pic>
      <p:pic>
        <p:nvPicPr>
          <p:cNvPr id="75" name="Grafik 74" descr="Ein Bild, das Clipart, Grafiken, Tierfigur, Cartoon enthält.&#10;&#10;Automatisch generierte Beschreibung">
            <a:extLst>
              <a:ext uri="{FF2B5EF4-FFF2-40B4-BE49-F238E27FC236}">
                <a16:creationId xmlns:a16="http://schemas.microsoft.com/office/drawing/2014/main" id="{514285CB-97D6-D84A-00A9-5FE67FD2530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615" y="6013893"/>
            <a:ext cx="2286000" cy="3048000"/>
          </a:xfrm>
          <a:prstGeom prst="rect">
            <a:avLst/>
          </a:prstGeom>
        </p:spPr>
      </p:pic>
      <p:pic>
        <p:nvPicPr>
          <p:cNvPr id="77" name="Grafik 76" descr="Ein Bild, das Clipart, Grafiken, Darstellung, Cartoon enthält.&#10;&#10;Automatisch generierte Beschreibung">
            <a:extLst>
              <a:ext uri="{FF2B5EF4-FFF2-40B4-BE49-F238E27FC236}">
                <a16:creationId xmlns:a16="http://schemas.microsoft.com/office/drawing/2014/main" id="{9EDBA023-D5B6-B2E9-C8B8-2A195E65472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012" y="6177105"/>
            <a:ext cx="2286000" cy="3048000"/>
          </a:xfrm>
          <a:prstGeom prst="rect">
            <a:avLst/>
          </a:prstGeom>
        </p:spPr>
      </p:pic>
      <p:pic>
        <p:nvPicPr>
          <p:cNvPr id="79" name="Grafik 78" descr="Ein Bild, das Clipart, Grafiken, Grafikdesign, Darstellung enthält.&#10;&#10;Automatisch generierte Beschreibung">
            <a:extLst>
              <a:ext uri="{FF2B5EF4-FFF2-40B4-BE49-F238E27FC236}">
                <a16:creationId xmlns:a16="http://schemas.microsoft.com/office/drawing/2014/main" id="{3DC7B084-7BF9-53F3-9E36-9D2FD3F7483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26" y="6571335"/>
            <a:ext cx="2286000" cy="3048000"/>
          </a:xfrm>
          <a:prstGeom prst="rect">
            <a:avLst/>
          </a:prstGeom>
        </p:spPr>
      </p:pic>
      <p:pic>
        <p:nvPicPr>
          <p:cNvPr id="81" name="Grafik 80" descr="Ein Bild, das Clipart, Säugetier, Darstellung, Cartoon enthält.&#10;&#10;Automatisch generierte Beschreibung">
            <a:extLst>
              <a:ext uri="{FF2B5EF4-FFF2-40B4-BE49-F238E27FC236}">
                <a16:creationId xmlns:a16="http://schemas.microsoft.com/office/drawing/2014/main" id="{ACD6D41C-CBD4-98BD-6C5E-544543F3D50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4" y="6402577"/>
            <a:ext cx="2286000" cy="3048000"/>
          </a:xfrm>
          <a:prstGeom prst="rect">
            <a:avLst/>
          </a:prstGeom>
        </p:spPr>
      </p:pic>
      <p:pic>
        <p:nvPicPr>
          <p:cNvPr id="83" name="Grafik 82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37855900-23FD-7F2D-D131-74ECA9F066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092" y="6241550"/>
            <a:ext cx="2286000" cy="3048000"/>
          </a:xfrm>
          <a:prstGeom prst="rect">
            <a:avLst/>
          </a:prstGeom>
        </p:spPr>
      </p:pic>
      <p:pic>
        <p:nvPicPr>
          <p:cNvPr id="85" name="Grafik 84" descr="Ein Bild, das Clipart, Tierfigur, Zeichnung, Darstellung enthält.&#10;&#10;Automatisch generierte Beschreibung">
            <a:extLst>
              <a:ext uri="{FF2B5EF4-FFF2-40B4-BE49-F238E27FC236}">
                <a16:creationId xmlns:a16="http://schemas.microsoft.com/office/drawing/2014/main" id="{89527A8E-7050-3421-20BA-2EC5B4BD0EB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07" y="6133923"/>
            <a:ext cx="2286000" cy="3048000"/>
          </a:xfrm>
          <a:prstGeom prst="rect">
            <a:avLst/>
          </a:prstGeom>
        </p:spPr>
      </p:pic>
      <p:pic>
        <p:nvPicPr>
          <p:cNvPr id="87" name="Grafik 86" descr="Ein Bild, das Clipart, Smiley, Cartoon, Darstellung enthält.&#10;&#10;Automatisch generierte Beschreibung">
            <a:extLst>
              <a:ext uri="{FF2B5EF4-FFF2-40B4-BE49-F238E27FC236}">
                <a16:creationId xmlns:a16="http://schemas.microsoft.com/office/drawing/2014/main" id="{1C1759A7-5FA3-EB51-6D1F-863ADFE39DA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62" y="8404034"/>
            <a:ext cx="2286000" cy="3048000"/>
          </a:xfrm>
          <a:prstGeom prst="rect">
            <a:avLst/>
          </a:prstGeom>
        </p:spPr>
      </p:pic>
      <p:pic>
        <p:nvPicPr>
          <p:cNvPr id="89" name="Grafik 88" descr="Ein Bild, das Grafiken, Clipart, Grafikdesign, Symbol enthält.&#10;&#10;Automatisch generierte Beschreibung">
            <a:extLst>
              <a:ext uri="{FF2B5EF4-FFF2-40B4-BE49-F238E27FC236}">
                <a16:creationId xmlns:a16="http://schemas.microsoft.com/office/drawing/2014/main" id="{719BA51C-0231-5A8E-D7A8-C92BD6B4497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20" y="8788400"/>
            <a:ext cx="3810000" cy="3048000"/>
          </a:xfrm>
          <a:prstGeom prst="rect">
            <a:avLst/>
          </a:prstGeom>
        </p:spPr>
      </p:pic>
      <p:pic>
        <p:nvPicPr>
          <p:cNvPr id="91" name="Grafik 90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402ABEAA-8568-26AC-F60F-5AA059E1144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54" y="8708541"/>
            <a:ext cx="2286000" cy="3048000"/>
          </a:xfrm>
          <a:prstGeom prst="rect">
            <a:avLst/>
          </a:prstGeom>
        </p:spPr>
      </p:pic>
      <p:pic>
        <p:nvPicPr>
          <p:cNvPr id="93" name="Grafik 92" descr="Ein Bild, das Zeichnung, Clipart, Darstellung, Cartoon enthält.&#10;&#10;Automatisch generierte Beschreibung">
            <a:extLst>
              <a:ext uri="{FF2B5EF4-FFF2-40B4-BE49-F238E27FC236}">
                <a16:creationId xmlns:a16="http://schemas.microsoft.com/office/drawing/2014/main" id="{87AACEA5-60CE-A39E-E86A-1C17B49574E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33" y="8788400"/>
            <a:ext cx="2286000" cy="3048000"/>
          </a:xfrm>
          <a:prstGeom prst="rect">
            <a:avLst/>
          </a:prstGeom>
        </p:spPr>
      </p:pic>
      <p:pic>
        <p:nvPicPr>
          <p:cNvPr id="95" name="Grafik 94" descr="Ein Bild, das Clipart, Darstellung, Kunst, Cartoon enthält.&#10;&#10;Automatisch generierte Beschreibung">
            <a:extLst>
              <a:ext uri="{FF2B5EF4-FFF2-40B4-BE49-F238E27FC236}">
                <a16:creationId xmlns:a16="http://schemas.microsoft.com/office/drawing/2014/main" id="{31CFD7FD-5CEA-C110-BD41-9F710070661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5" y="8680505"/>
            <a:ext cx="2286000" cy="3048000"/>
          </a:xfrm>
          <a:prstGeom prst="rect">
            <a:avLst/>
          </a:prstGeom>
        </p:spPr>
      </p:pic>
      <p:pic>
        <p:nvPicPr>
          <p:cNvPr id="97" name="Grafik 96" descr="Ein Bild, das Clipart, Tierfigur, Cartoon, Kunst enthält.&#10;&#10;Automatisch generierte Beschreibung">
            <a:extLst>
              <a:ext uri="{FF2B5EF4-FFF2-40B4-BE49-F238E27FC236}">
                <a16:creationId xmlns:a16="http://schemas.microsoft.com/office/drawing/2014/main" id="{43A984EE-47CF-700F-F7C5-F25BC3EF754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70" y="8570198"/>
            <a:ext cx="2286000" cy="3048000"/>
          </a:xfrm>
          <a:prstGeom prst="rect">
            <a:avLst/>
          </a:prstGeom>
        </p:spPr>
      </p:pic>
      <p:pic>
        <p:nvPicPr>
          <p:cNvPr id="99" name="Grafik 98" descr="Ein Bild, das Clipart, Grafiken, Darstellung, Animierter Cartoon enthält.&#10;&#10;Automatisch generierte Beschreibung">
            <a:extLst>
              <a:ext uri="{FF2B5EF4-FFF2-40B4-BE49-F238E27FC236}">
                <a16:creationId xmlns:a16="http://schemas.microsoft.com/office/drawing/2014/main" id="{262723B7-E4B9-4225-7B88-DEC5B50F2F3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262" y="8514968"/>
            <a:ext cx="2286000" cy="3048000"/>
          </a:xfrm>
          <a:prstGeom prst="rect">
            <a:avLst/>
          </a:prstGeom>
        </p:spPr>
      </p:pic>
      <p:pic>
        <p:nvPicPr>
          <p:cNvPr id="101" name="Grafik 100" descr="Ein Bild, das Clipart, Zeichnung, Kinderkunst, Darstellung enthält.&#10;&#10;Automatisch generierte Beschreibung">
            <a:extLst>
              <a:ext uri="{FF2B5EF4-FFF2-40B4-BE49-F238E27FC236}">
                <a16:creationId xmlns:a16="http://schemas.microsoft.com/office/drawing/2014/main" id="{7CE671CD-4E9F-4CA1-550E-9D56854CA8C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762" y="8514968"/>
            <a:ext cx="2286000" cy="30480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CE15E6CA-9722-80A5-8681-84681521B922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75" y="8434633"/>
            <a:ext cx="2286000" cy="3048000"/>
          </a:xfrm>
          <a:prstGeom prst="rect">
            <a:avLst/>
          </a:prstGeom>
        </p:spPr>
      </p:pic>
      <p:pic>
        <p:nvPicPr>
          <p:cNvPr id="105" name="Grafik 104" descr="Ein Bild, das Regenschirm, Cartoon, Darstellung, Kunst enthält.&#10;&#10;Automatisch generierte Beschreibung">
            <a:extLst>
              <a:ext uri="{FF2B5EF4-FFF2-40B4-BE49-F238E27FC236}">
                <a16:creationId xmlns:a16="http://schemas.microsoft.com/office/drawing/2014/main" id="{A96A1C50-2A53-2555-E3A2-D8AEDE2AE52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834" y="8391451"/>
            <a:ext cx="2286000" cy="3048000"/>
          </a:xfrm>
          <a:prstGeom prst="rect">
            <a:avLst/>
          </a:prstGeom>
        </p:spPr>
      </p:pic>
      <p:pic>
        <p:nvPicPr>
          <p:cNvPr id="107" name="Grafik 106" descr="Ein Bild, das Kerze,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B0825503-FAE9-FC05-7CB0-410DCF62A9C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518" y="7995920"/>
            <a:ext cx="2286000" cy="3048000"/>
          </a:xfrm>
          <a:prstGeom prst="rect">
            <a:avLst/>
          </a:prstGeom>
        </p:spPr>
      </p:pic>
      <p:pic>
        <p:nvPicPr>
          <p:cNvPr id="109" name="Grafik 108" descr="Ein Bild, das Clipart, Darstellung, Grafiken, Cartoon enthält.&#10;&#10;Automatisch generierte Beschreibung">
            <a:extLst>
              <a:ext uri="{FF2B5EF4-FFF2-40B4-BE49-F238E27FC236}">
                <a16:creationId xmlns:a16="http://schemas.microsoft.com/office/drawing/2014/main" id="{27E56164-1E96-63E0-FD88-3F2A97B51AE2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5" y="10739150"/>
            <a:ext cx="2286000" cy="3048000"/>
          </a:xfrm>
          <a:prstGeom prst="rect">
            <a:avLst/>
          </a:prstGeom>
        </p:spPr>
      </p:pic>
      <p:pic>
        <p:nvPicPr>
          <p:cNvPr id="111" name="Grafik 110" descr="Ein Bild, das Clipart, Darstellung, Zeichnung, Cartoon enthält.&#10;&#10;Automatisch generierte Beschreibung">
            <a:extLst>
              <a:ext uri="{FF2B5EF4-FFF2-40B4-BE49-F238E27FC236}">
                <a16:creationId xmlns:a16="http://schemas.microsoft.com/office/drawing/2014/main" id="{61CB4E04-501F-7A3D-1D9C-DDF1282EFCE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293" y="2033853"/>
            <a:ext cx="2286000" cy="3048000"/>
          </a:xfrm>
          <a:prstGeom prst="rect">
            <a:avLst/>
          </a:prstGeom>
        </p:spPr>
      </p:pic>
      <p:pic>
        <p:nvPicPr>
          <p:cNvPr id="113" name="Grafik 112" descr="Ein Bild, das Clipart, Zeichnung, Cartoon, Darstellung enthält.&#10;&#10;Automatisch generierte Beschreibung">
            <a:extLst>
              <a:ext uri="{FF2B5EF4-FFF2-40B4-BE49-F238E27FC236}">
                <a16:creationId xmlns:a16="http://schemas.microsoft.com/office/drawing/2014/main" id="{4C225E79-AB99-7174-B0E8-3B6BB337A9C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92" y="10668000"/>
            <a:ext cx="2286000" cy="3048000"/>
          </a:xfrm>
          <a:prstGeom prst="rect">
            <a:avLst/>
          </a:prstGeom>
        </p:spPr>
      </p:pic>
      <p:pic>
        <p:nvPicPr>
          <p:cNvPr id="115" name="Grafik 114" descr="Ein Bild, das Grafiken, Clipart, Symbol, Cartoon enthält.&#10;&#10;Automatisch generierte Beschreibung">
            <a:extLst>
              <a:ext uri="{FF2B5EF4-FFF2-40B4-BE49-F238E27FC236}">
                <a16:creationId xmlns:a16="http://schemas.microsoft.com/office/drawing/2014/main" id="{226F53BF-32A1-52EB-24EE-EAE876CA4CE7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6" y="10668000"/>
            <a:ext cx="3048000" cy="3048000"/>
          </a:xfrm>
          <a:prstGeom prst="rect">
            <a:avLst/>
          </a:prstGeom>
        </p:spPr>
      </p:pic>
      <p:pic>
        <p:nvPicPr>
          <p:cNvPr id="117" name="Grafik 116" descr="Ein Bild, das Clipart, Kunst, Darstellung enthält.&#10;&#10;Automatisch generierte Beschreibung">
            <a:extLst>
              <a:ext uri="{FF2B5EF4-FFF2-40B4-BE49-F238E27FC236}">
                <a16:creationId xmlns:a16="http://schemas.microsoft.com/office/drawing/2014/main" id="{B6B60734-1AB6-3D93-6137-E422865665E5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78" y="10668000"/>
            <a:ext cx="2286000" cy="3048000"/>
          </a:xfrm>
          <a:prstGeom prst="rect">
            <a:avLst/>
          </a:prstGeom>
        </p:spPr>
      </p:pic>
      <p:pic>
        <p:nvPicPr>
          <p:cNvPr id="119" name="Grafik 118" descr="Ein Bild, das Clipart, Darstellung, Grafiken, Kunst enthält.&#10;&#10;Automatisch generierte Beschreibung">
            <a:extLst>
              <a:ext uri="{FF2B5EF4-FFF2-40B4-BE49-F238E27FC236}">
                <a16:creationId xmlns:a16="http://schemas.microsoft.com/office/drawing/2014/main" id="{C96AEC19-AA6B-C868-F0F7-944694852B04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662" y="10668000"/>
            <a:ext cx="2286000" cy="3048000"/>
          </a:xfrm>
          <a:prstGeom prst="rect">
            <a:avLst/>
          </a:prstGeom>
        </p:spPr>
      </p:pic>
      <p:pic>
        <p:nvPicPr>
          <p:cNvPr id="121" name="Grafik 120" descr="Ein Bild, das Clipart, Zeichnung, Darstellung, Cartoon enthält.&#10;&#10;Automatisch generierte Beschreibung">
            <a:extLst>
              <a:ext uri="{FF2B5EF4-FFF2-40B4-BE49-F238E27FC236}">
                <a16:creationId xmlns:a16="http://schemas.microsoft.com/office/drawing/2014/main" id="{3DA3A103-95A5-1430-81EC-C6460B834132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834" y="10668000"/>
            <a:ext cx="3048000" cy="3048000"/>
          </a:xfrm>
          <a:prstGeom prst="rect">
            <a:avLst/>
          </a:prstGeom>
        </p:spPr>
      </p:pic>
      <p:pic>
        <p:nvPicPr>
          <p:cNvPr id="123" name="Grafik 122" descr="Ein Bild, das Clipart, Cartoon, Kunst enthält.&#10;&#10;Automatisch generierte Beschreibung">
            <a:extLst>
              <a:ext uri="{FF2B5EF4-FFF2-40B4-BE49-F238E27FC236}">
                <a16:creationId xmlns:a16="http://schemas.microsoft.com/office/drawing/2014/main" id="{DF99AA0F-75BC-0510-C9FE-8F998BFDFC6F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06" y="10668000"/>
            <a:ext cx="2286000" cy="3048000"/>
          </a:xfrm>
          <a:prstGeom prst="rect">
            <a:avLst/>
          </a:prstGeom>
        </p:spPr>
      </p:pic>
      <p:pic>
        <p:nvPicPr>
          <p:cNvPr id="125" name="Grafik 124" descr="Ein Bild, das Clipart, Silhouette, Kunst, Darstellung enthält.&#10;&#10;Automatisch generierte Beschreibung">
            <a:extLst>
              <a:ext uri="{FF2B5EF4-FFF2-40B4-BE49-F238E27FC236}">
                <a16:creationId xmlns:a16="http://schemas.microsoft.com/office/drawing/2014/main" id="{61DE344E-FBC1-BF5A-396B-60593E35662E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595" y="2015709"/>
            <a:ext cx="2286000" cy="3048000"/>
          </a:xfrm>
          <a:prstGeom prst="rect">
            <a:avLst/>
          </a:prstGeom>
        </p:spPr>
      </p:pic>
      <p:pic>
        <p:nvPicPr>
          <p:cNvPr id="127" name="Grafik 126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7C7D852B-06D8-4EA5-0B80-3D3A55164EF0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862" y="10517963"/>
            <a:ext cx="2286000" cy="3048000"/>
          </a:xfrm>
          <a:prstGeom prst="rect">
            <a:avLst/>
          </a:prstGeom>
        </p:spPr>
      </p:pic>
      <p:pic>
        <p:nvPicPr>
          <p:cNvPr id="129" name="Grafik 128" descr="Ein Bild, das Grafiken, Clipart, Zeichnung, Cartoon enthält.&#10;&#10;Automatisch generierte Beschreibung">
            <a:extLst>
              <a:ext uri="{FF2B5EF4-FFF2-40B4-BE49-F238E27FC236}">
                <a16:creationId xmlns:a16="http://schemas.microsoft.com/office/drawing/2014/main" id="{0D79D8D5-CB7D-4E31-59B7-0CFE2E8EFB39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518" y="10668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46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9F76C389-87E3-7843-C6B4-362E5FA43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4231341"/>
            <a:ext cx="1636574" cy="536726"/>
          </a:xfrm>
          <a:prstGeom prst="rect">
            <a:avLst/>
          </a:prstGeom>
        </p:spPr>
      </p:pic>
      <p:pic>
        <p:nvPicPr>
          <p:cNvPr id="3" name="Grafik 2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0EC6931E-BDAA-CC6D-A6FB-7F33D04B0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6897222"/>
            <a:ext cx="1636574" cy="536726"/>
          </a:xfrm>
          <a:prstGeom prst="rect">
            <a:avLst/>
          </a:prstGeom>
        </p:spPr>
      </p:pic>
      <p:pic>
        <p:nvPicPr>
          <p:cNvPr id="6" name="Grafik 5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A9966767-45E8-A909-E117-A75FBE06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9610167"/>
            <a:ext cx="1636574" cy="536726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28B4864D-84F3-3AE7-D036-80149962D497}"/>
              </a:ext>
            </a:extLst>
          </p:cNvPr>
          <p:cNvSpPr txBox="1">
            <a:spLocks/>
          </p:cNvSpPr>
          <p:nvPr/>
        </p:nvSpPr>
        <p:spPr>
          <a:xfrm>
            <a:off x="3009898" y="1047485"/>
            <a:ext cx="15464714" cy="1443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Grundsätze Gesamtschulen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8021239B-2642-13B0-D538-5D734D15A6DF}"/>
              </a:ext>
            </a:extLst>
          </p:cNvPr>
          <p:cNvSpPr txBox="1">
            <a:spLocks/>
          </p:cNvSpPr>
          <p:nvPr/>
        </p:nvSpPr>
        <p:spPr>
          <a:xfrm>
            <a:off x="5180012" y="3808056"/>
            <a:ext cx="20309105" cy="72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Sekundarstufe I (5.-10. </a:t>
            </a:r>
            <a:r>
              <a:rPr lang="de-DE" sz="10000" b="0" dirty="0" err="1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Jg</a:t>
            </a:r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)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					  und II (Ef-Q2)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Differenzierung in E- und G-Kurse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in D, M, E, NW</a:t>
            </a:r>
          </a:p>
          <a:p>
            <a:pPr fontAlgn="base"/>
            <a:r>
              <a:rPr lang="de-DE" sz="10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Wahlpflichtfach 1 und 2</a:t>
            </a: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36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9F76C389-87E3-7843-C6B4-362E5FA43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4231341"/>
            <a:ext cx="1636574" cy="536726"/>
          </a:xfrm>
          <a:prstGeom prst="rect">
            <a:avLst/>
          </a:prstGeom>
        </p:spPr>
      </p:pic>
      <p:pic>
        <p:nvPicPr>
          <p:cNvPr id="3" name="Grafik 2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0EC6931E-BDAA-CC6D-A6FB-7F33D04B0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3" y="5247652"/>
            <a:ext cx="1636574" cy="536726"/>
          </a:xfrm>
          <a:prstGeom prst="rect">
            <a:avLst/>
          </a:prstGeom>
        </p:spPr>
      </p:pic>
      <p:pic>
        <p:nvPicPr>
          <p:cNvPr id="6" name="Grafik 5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A9966767-45E8-A909-E117-A75FBE06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86" y="7388092"/>
            <a:ext cx="1636574" cy="536726"/>
          </a:xfrm>
          <a:prstGeom prst="rect">
            <a:avLst/>
          </a:prstGeom>
        </p:spPr>
      </p:pic>
      <p:pic>
        <p:nvPicPr>
          <p:cNvPr id="7" name="Grafik 6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5D73E08C-1369-CF04-BA07-58343CE4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86" y="10616088"/>
            <a:ext cx="1636574" cy="536726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28B4864D-84F3-3AE7-D036-80149962D497}"/>
              </a:ext>
            </a:extLst>
          </p:cNvPr>
          <p:cNvSpPr txBox="1">
            <a:spLocks/>
          </p:cNvSpPr>
          <p:nvPr/>
        </p:nvSpPr>
        <p:spPr>
          <a:xfrm>
            <a:off x="3009898" y="1047485"/>
            <a:ext cx="15464714" cy="1443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1000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Grundsätze Gesamtschulen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8021239B-2642-13B0-D538-5D734D15A6DF}"/>
              </a:ext>
            </a:extLst>
          </p:cNvPr>
          <p:cNvSpPr txBox="1">
            <a:spLocks/>
          </p:cNvSpPr>
          <p:nvPr/>
        </p:nvSpPr>
        <p:spPr>
          <a:xfrm>
            <a:off x="5180012" y="3808056"/>
            <a:ext cx="20309105" cy="72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„Erster Schulabschluss“ (HS 9)</a:t>
            </a:r>
          </a:p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„Erweiterter Erster Schulabschluss“</a:t>
            </a:r>
          </a:p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(Typ A – HS10)</a:t>
            </a:r>
          </a:p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„Mittleren Schulabschluss“</a:t>
            </a:r>
          </a:p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(HS Typ B – RS (mit Q))</a:t>
            </a:r>
          </a:p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Fachabitur (Schulischer Teil)</a:t>
            </a:r>
          </a:p>
          <a:p>
            <a:pPr fontAlgn="base"/>
            <a:r>
              <a:rPr lang="de-DE" sz="80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Abitur</a:t>
            </a: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  <a:p>
            <a:pPr fontAlgn="base"/>
            <a:endParaRPr lang="de-DE" sz="10000" b="0" dirty="0">
              <a:solidFill>
                <a:srgbClr val="231F20"/>
              </a:solidFill>
              <a:latin typeface="Akrobat" pitchFamily="2" charset="77"/>
              <a:cs typeface="Gotham Extra Light" pitchFamily="2" charset="0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28B4864D-84F3-3AE7-D036-80149962D497}"/>
              </a:ext>
            </a:extLst>
          </p:cNvPr>
          <p:cNvSpPr txBox="1">
            <a:spLocks/>
          </p:cNvSpPr>
          <p:nvPr/>
        </p:nvSpPr>
        <p:spPr>
          <a:xfrm>
            <a:off x="3009898" y="2503061"/>
            <a:ext cx="14550314" cy="1443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de-DE" sz="8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Mögliche Schulabschlüsse</a:t>
            </a:r>
          </a:p>
        </p:txBody>
      </p:sp>
      <p:pic>
        <p:nvPicPr>
          <p:cNvPr id="11" name="Grafik 10" descr="Ein Bild, das Electric Blue (Farbe), Majorelle Blue, Kobaltblau, Azurblau enthält.&#10;&#10;Automatisch generierte Beschreibung">
            <a:extLst>
              <a:ext uri="{FF2B5EF4-FFF2-40B4-BE49-F238E27FC236}">
                <a16:creationId xmlns:a16="http://schemas.microsoft.com/office/drawing/2014/main" id="{5D73E08C-1369-CF04-BA07-58343CE4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86" y="9532924"/>
            <a:ext cx="1636574" cy="5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3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861C61-19E1-8444-AB52-6BD76F471B03}"/>
              </a:ext>
            </a:extLst>
          </p:cNvPr>
          <p:cNvSpPr txBox="1">
            <a:spLocks/>
          </p:cNvSpPr>
          <p:nvPr/>
        </p:nvSpPr>
        <p:spPr>
          <a:xfrm>
            <a:off x="3046413" y="590550"/>
            <a:ext cx="20370907" cy="1333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de-DE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Black" pitchFamily="2" charset="77"/>
                <a:cs typeface="Gotham Black" pitchFamily="2" charset="0"/>
              </a:rPr>
              <a:t>Bildung für das 21. Jahrhundert</a:t>
            </a:r>
            <a:endParaRPr lang="de-DE" sz="9600" dirty="0">
              <a:solidFill>
                <a:schemeClr val="tx1">
                  <a:lumMod val="85000"/>
                  <a:lumOff val="15000"/>
                </a:schemeClr>
              </a:solidFill>
              <a:latin typeface="Akrobat Black" pitchFamily="2" charset="77"/>
              <a:cs typeface="Gotham Black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FA8B72-0847-A531-0871-D3EAA9B3D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745866"/>
            <a:ext cx="21717000" cy="113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66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Symmetrie, Reihe, Kreis enthält.&#10;&#10;Automatisch generierte Beschreibung">
            <a:extLst>
              <a:ext uri="{FF2B5EF4-FFF2-40B4-BE49-F238E27FC236}">
                <a16:creationId xmlns:a16="http://schemas.microsoft.com/office/drawing/2014/main" id="{82103BBE-9246-6C8E-C2B6-F290F83F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80" y="1975336"/>
            <a:ext cx="12070080" cy="11354584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C1A34D90-D04C-F467-85E6-1A9C3DD7B2CF}"/>
              </a:ext>
            </a:extLst>
          </p:cNvPr>
          <p:cNvSpPr txBox="1">
            <a:spLocks/>
          </p:cNvSpPr>
          <p:nvPr/>
        </p:nvSpPr>
        <p:spPr>
          <a:xfrm>
            <a:off x="1888966" y="166706"/>
            <a:ext cx="20604480" cy="23572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</a:pPr>
            <a:r>
              <a:rPr lang="de-DE" sz="100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Die Lernformate der 3GG</a:t>
            </a:r>
          </a:p>
          <a:p>
            <a:pPr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482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B279FFB-2010-4643-A29B-48BCE8A8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88" y="0"/>
            <a:ext cx="7748359" cy="137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11B452-C580-C64A-AAE0-B81A979C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046" y="2493129"/>
            <a:ext cx="5080000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A7AF561-A4D1-FD93-1080-D35186538A5F}"/>
              </a:ext>
            </a:extLst>
          </p:cNvPr>
          <p:cNvGrpSpPr/>
          <p:nvPr/>
        </p:nvGrpSpPr>
        <p:grpSpPr>
          <a:xfrm>
            <a:off x="9904779" y="4322827"/>
            <a:ext cx="3600000" cy="7351427"/>
            <a:chOff x="9904779" y="4322827"/>
            <a:chExt cx="3600000" cy="7351427"/>
          </a:xfrm>
        </p:grpSpPr>
        <p:sp>
          <p:nvSpPr>
            <p:cNvPr id="8" name="Rechteck 10">
              <a:extLst>
                <a:ext uri="{FF2B5EF4-FFF2-40B4-BE49-F238E27FC236}">
                  <a16:creationId xmlns:a16="http://schemas.microsoft.com/office/drawing/2014/main" id="{489BCFD5-6043-2E4D-805B-1D0345FB2749}"/>
                </a:ext>
              </a:extLst>
            </p:cNvPr>
            <p:cNvSpPr/>
            <p:nvPr/>
          </p:nvSpPr>
          <p:spPr>
            <a:xfrm>
              <a:off x="13323472" y="4322827"/>
              <a:ext cx="181307" cy="72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Rechteck 11">
              <a:extLst>
                <a:ext uri="{FF2B5EF4-FFF2-40B4-BE49-F238E27FC236}">
                  <a16:creationId xmlns:a16="http://schemas.microsoft.com/office/drawing/2014/main" id="{95111C12-3270-EB48-B295-0898796ABB75}"/>
                </a:ext>
              </a:extLst>
            </p:cNvPr>
            <p:cNvSpPr/>
            <p:nvPr/>
          </p:nvSpPr>
          <p:spPr>
            <a:xfrm rot="5400000">
              <a:off x="11614779" y="9784254"/>
              <a:ext cx="180000" cy="3600000"/>
            </a:xfrm>
            <a:prstGeom prst="rect">
              <a:avLst/>
            </a:prstGeom>
            <a:solidFill>
              <a:srgbClr val="002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3" name="Titel 3">
            <a:extLst>
              <a:ext uri="{FF2B5EF4-FFF2-40B4-BE49-F238E27FC236}">
                <a16:creationId xmlns:a16="http://schemas.microsoft.com/office/drawing/2014/main" id="{9B4F364B-FA0D-76C4-4BA2-D54C8A534AE9}"/>
              </a:ext>
            </a:extLst>
          </p:cNvPr>
          <p:cNvSpPr txBox="1">
            <a:spLocks/>
          </p:cNvSpPr>
          <p:nvPr/>
        </p:nvSpPr>
        <p:spPr>
          <a:xfrm>
            <a:off x="14833664" y="1178560"/>
            <a:ext cx="8514016" cy="114438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</a:pPr>
            <a:r>
              <a:rPr lang="de-DE" sz="5000" b="0" dirty="0">
                <a:solidFill>
                  <a:srgbClr val="002FFF"/>
                </a:solidFill>
                <a:latin typeface="Akrobat" pitchFamily="2" charset="77"/>
                <a:cs typeface="Gotham Extra Light" pitchFamily="2" charset="0"/>
              </a:rPr>
              <a:t>Der entspannte Start in den Tag</a:t>
            </a:r>
          </a:p>
          <a:p>
            <a:pPr algn="ctr" fontAlgn="base">
              <a:lnSpc>
                <a:spcPct val="100000"/>
              </a:lnSpc>
            </a:pPr>
            <a:r>
              <a:rPr lang="de-DE" sz="6600" dirty="0">
                <a:solidFill>
                  <a:srgbClr val="231F20"/>
                </a:solidFill>
                <a:latin typeface="Akrobat Black" pitchFamily="2" charset="77"/>
                <a:cs typeface="Gotham Black" pitchFamily="2" charset="0"/>
              </a:rPr>
              <a:t>Gemeinsamer Anfang</a:t>
            </a:r>
          </a:p>
          <a:p>
            <a:pPr algn="ctr" fontAlgn="base">
              <a:lnSpc>
                <a:spcPct val="100000"/>
              </a:lnSpc>
            </a:pPr>
            <a:endParaRPr lang="en-GB" sz="2500" b="0" dirty="0">
              <a:latin typeface="Akrobat" pitchFamily="2" charset="77"/>
              <a:cs typeface="Gotham Extra Light" pitchFamily="2" charset="0"/>
            </a:endParaRPr>
          </a:p>
          <a:p>
            <a:pPr algn="ctr"/>
            <a:r>
              <a:rPr lang="de-DE" sz="4000" dirty="0"/>
              <a:t>Gemeinsamer Schulbeginn im Klassenverband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Vorbereitung auf den Schultag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Förderung der Klassen-gemeinschaft durch Gesprächsanlässe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Klassenrat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Organisation und Information durch die Tutor*innen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dirty="0"/>
              <a:t>Logbuchkontrolle</a:t>
            </a:r>
          </a:p>
          <a:p>
            <a:pPr fontAlgn="base">
              <a:lnSpc>
                <a:spcPct val="100000"/>
              </a:lnSpc>
            </a:pPr>
            <a:r>
              <a:rPr lang="en-GB" sz="2500" b="0" dirty="0">
                <a:latin typeface="Akrobat" pitchFamily="2" charset="77"/>
                <a:cs typeface="Gotham Extra Light" pitchFamily="2" charset="0"/>
              </a:rPr>
              <a:t>.</a:t>
            </a:r>
            <a:r>
              <a:rPr lang="de-DE" sz="2500" b="0" dirty="0">
                <a:solidFill>
                  <a:srgbClr val="231F20"/>
                </a:solidFill>
                <a:latin typeface="Akrobat" pitchFamily="2" charset="77"/>
                <a:cs typeface="Gotham Extra Ligh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4087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6A384F-00B2-4949-88C2-F5D9B32B62B7}"/>
              </a:ext>
            </a:extLst>
          </p:cNvPr>
          <p:cNvSpPr txBox="1">
            <a:spLocks/>
          </p:cNvSpPr>
          <p:nvPr/>
        </p:nvSpPr>
        <p:spPr>
          <a:xfrm>
            <a:off x="3046413" y="650240"/>
            <a:ext cx="20309105" cy="126187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  <a:p>
            <a:pPr algn="ctr"/>
            <a:r>
              <a:rPr lang="de-DE" sz="9600" dirty="0"/>
              <a:t>Das Lernbüro</a:t>
            </a:r>
          </a:p>
          <a:p>
            <a:endParaRPr lang="de-DE" dirty="0"/>
          </a:p>
          <a:p>
            <a:pPr algn="ctr"/>
            <a:r>
              <a:rPr lang="de-DE" dirty="0"/>
              <a:t>Systemische Verankerung der individuellen Förderung im Unterricht</a:t>
            </a:r>
          </a:p>
          <a:p>
            <a:pPr lvl="1"/>
            <a:r>
              <a:rPr lang="de-DE" dirty="0"/>
              <a:t>in D, M, E, NW, GL, Lernbüro Plus (Inklusion), Lernbüro DAZ</a:t>
            </a:r>
          </a:p>
          <a:p>
            <a:pPr lvl="1"/>
            <a:endParaRPr lang="de-DE" dirty="0"/>
          </a:p>
          <a:p>
            <a:pPr algn="ctr"/>
            <a:r>
              <a:rPr lang="de-DE" dirty="0"/>
              <a:t>Differenzierung der Lernbausteine nach Umfang/Tempo/Niveau </a:t>
            </a:r>
            <a:r>
              <a:rPr lang="de-DE" dirty="0">
                <a:sym typeface="Wingdings" panose="05000000000000000000" pitchFamily="2" charset="2"/>
              </a:rPr>
              <a:t> jede Minute des Unterrichts individuelle Förderung</a:t>
            </a:r>
          </a:p>
          <a:p>
            <a:pPr algn="ctr"/>
            <a:endParaRPr lang="de-DE" dirty="0"/>
          </a:p>
          <a:p>
            <a:pPr algn="ctr"/>
            <a:r>
              <a:rPr lang="de-DE" dirty="0" err="1"/>
              <a:t>SuS</a:t>
            </a:r>
            <a:r>
              <a:rPr lang="de-DE" dirty="0"/>
              <a:t> entscheiden jeden Tag über Wahl des Lernbüros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Jahrgangsstufenübergreifendes Arbeiten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Selbstgesteuertes Lernen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Individuelle Klassenarbeitstermine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Dokumentation des Lernwegs im Logbuch</a:t>
            </a:r>
          </a:p>
        </p:txBody>
      </p:sp>
      <p:pic>
        <p:nvPicPr>
          <p:cNvPr id="2" name="Grafik 1" descr="Ein Bild, das Clipart, Darstellung, Grafiken, Kunst enthält.&#10;&#10;Automatisch generierte Beschreibung">
            <a:extLst>
              <a:ext uri="{FF2B5EF4-FFF2-40B4-BE49-F238E27FC236}">
                <a16:creationId xmlns:a16="http://schemas.microsoft.com/office/drawing/2014/main" id="{28AF1D04-9E9F-386D-0D78-94DD7E6A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367" y="1830396"/>
            <a:ext cx="11048022" cy="147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85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56E2049-8327-9194-51A8-94A22FBC8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9693"/>
          <a:stretch/>
        </p:blipFill>
        <p:spPr>
          <a:xfrm>
            <a:off x="2235200" y="0"/>
            <a:ext cx="16256000" cy="13715999"/>
          </a:xfrm>
          <a:prstGeom prst="rect">
            <a:avLst/>
          </a:prstGeom>
        </p:spPr>
      </p:pic>
      <p:pic>
        <p:nvPicPr>
          <p:cNvPr id="4" name="Grafik 3" descr="Ein Bild, das Zeichnung, Cartoon, Clipart, Darstellung enthält.&#10;&#10;Automatisch generierte Beschreibung">
            <a:extLst>
              <a:ext uri="{FF2B5EF4-FFF2-40B4-BE49-F238E27FC236}">
                <a16:creationId xmlns:a16="http://schemas.microsoft.com/office/drawing/2014/main" id="{11CFEE2C-816C-43AF-3238-5DD0C01A9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80" y="2235200"/>
            <a:ext cx="11176000" cy="143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467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3GG Hausfarb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2D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ACE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9eb7ad-a552-411f-824f-dd3050230e12">
      <Terms xmlns="http://schemas.microsoft.com/office/infopath/2007/PartnerControls"/>
    </lcf76f155ced4ddcb4097134ff3c332f>
    <TaxCatchAll xmlns="9200a491-fee3-413b-91a2-b3f9f067057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ABD34D341E4428D6AF50FD500BB5A" ma:contentTypeVersion="13" ma:contentTypeDescription="Create a new document." ma:contentTypeScope="" ma:versionID="8c1149742b9395d65c6304fe9fe99948">
  <xsd:schema xmlns:xsd="http://www.w3.org/2001/XMLSchema" xmlns:xs="http://www.w3.org/2001/XMLSchema" xmlns:p="http://schemas.microsoft.com/office/2006/metadata/properties" xmlns:ns2="f49eb7ad-a552-411f-824f-dd3050230e12" xmlns:ns3="9200a491-fee3-413b-91a2-b3f9f0670576" targetNamespace="http://schemas.microsoft.com/office/2006/metadata/properties" ma:root="true" ma:fieldsID="6df9d0b95bb1f64d5d18b8aceedfd285" ns2:_="" ns3:_="">
    <xsd:import namespace="f49eb7ad-a552-411f-824f-dd3050230e12"/>
    <xsd:import namespace="9200a491-fee3-413b-91a2-b3f9f06705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eb7ad-a552-411f-824f-dd3050230e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6a257fb-28f5-49c4-92c3-d49665e8e1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0a491-fee3-413b-91a2-b3f9f06705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a8bdd16-bbfe-4dbe-95a8-741a1bff2c92}" ma:internalName="TaxCatchAll" ma:showField="CatchAllData" ma:web="9200a491-fee3-413b-91a2-b3f9f0670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7C7E89-9B10-4E4F-A99C-360493B9BC3E}">
  <ds:schemaRefs>
    <ds:schemaRef ds:uri="f49eb7ad-a552-411f-824f-dd3050230e12"/>
    <ds:schemaRef ds:uri="http://purl.org/dc/elements/1.1/"/>
    <ds:schemaRef ds:uri="http://schemas.openxmlformats.org/package/2006/metadata/core-properties"/>
    <ds:schemaRef ds:uri="http://www.w3.org/XML/1998/namespace"/>
    <ds:schemaRef ds:uri="9200a491-fee3-413b-91a2-b3f9f0670576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320634-A78E-4954-BFB9-94788DBD0DDA}">
  <ds:schemaRefs>
    <ds:schemaRef ds:uri="9200a491-fee3-413b-91a2-b3f9f0670576"/>
    <ds:schemaRef ds:uri="f49eb7ad-a552-411f-824f-dd3050230e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2E9B00-0618-4F3C-B149-0CE7E79A34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Benutzerdefiniert</PresentationFormat>
  <Paragraphs>196</Paragraphs>
  <Slides>20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0" baseType="lpstr">
      <vt:lpstr>Akrobat</vt:lpstr>
      <vt:lpstr>Akrobat Black</vt:lpstr>
      <vt:lpstr>Akrobat SemiBold</vt:lpstr>
      <vt:lpstr>Calibri</vt:lpstr>
      <vt:lpstr>Gotham Bold</vt:lpstr>
      <vt:lpstr>Helvetica Neue</vt:lpstr>
      <vt:lpstr>Helvetica Neue Light</vt:lpstr>
      <vt:lpstr>Helvetica Neue Medium</vt:lpstr>
      <vt:lpstr>Wingdings</vt:lpstr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Daniel Krohne</cp:lastModifiedBy>
  <cp:revision>53</cp:revision>
  <dcterms:modified xsi:type="dcterms:W3CDTF">2024-11-12T20:44:23Z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0x010100CD0ABD34D341E4428D6AF50FD500BB5A</vt:lpwstr>
  </property>
  <property fmtid="{D5CDD505-2E9C-101B-9397-08002B2CF9AE}" pid="4" name="MSIP_Label_8e19d756-792e-42a1-bcad-4cb9051ddd2d_Enabled">
    <vt:lpwstr>true</vt:lpwstr>
  </property>
  <property fmtid="{D5CDD505-2E9C-101B-9397-08002B2CF9AE}" pid="5" name="MSIP_Label_8e19d756-792e-42a1-bcad-4cb9051ddd2d_SetDate">
    <vt:lpwstr>2024-08-26T09:23:19Z</vt:lpwstr>
  </property>
  <property fmtid="{D5CDD505-2E9C-101B-9397-08002B2CF9AE}" pid="6" name="MSIP_Label_8e19d756-792e-42a1-bcad-4cb9051ddd2d_Method">
    <vt:lpwstr>Standard</vt:lpwstr>
  </property>
  <property fmtid="{D5CDD505-2E9C-101B-9397-08002B2CF9AE}" pid="7" name="MSIP_Label_8e19d756-792e-42a1-bcad-4cb9051ddd2d_Name">
    <vt:lpwstr>Confidential</vt:lpwstr>
  </property>
  <property fmtid="{D5CDD505-2E9C-101B-9397-08002B2CF9AE}" pid="8" name="MSIP_Label_8e19d756-792e-42a1-bcad-4cb9051ddd2d_SiteId">
    <vt:lpwstr>41eb501a-f671-4ce0-a5bf-b64168c3705f</vt:lpwstr>
  </property>
  <property fmtid="{D5CDD505-2E9C-101B-9397-08002B2CF9AE}" pid="9" name="MSIP_Label_8e19d756-792e-42a1-bcad-4cb9051ddd2d_ActionId">
    <vt:lpwstr>70c1a1ef-92bd-4239-91bf-ad4345975f7a</vt:lpwstr>
  </property>
  <property fmtid="{D5CDD505-2E9C-101B-9397-08002B2CF9AE}" pid="10" name="MSIP_Label_8e19d756-792e-42a1-bcad-4cb9051ddd2d_ContentBits">
    <vt:lpwstr>2</vt:lpwstr>
  </property>
  <property fmtid="{D5CDD505-2E9C-101B-9397-08002B2CF9AE}" pid="11" name="ClassificationContentMarkingFooterLocations">
    <vt:lpwstr>White:6</vt:lpwstr>
  </property>
  <property fmtid="{D5CDD505-2E9C-101B-9397-08002B2CF9AE}" pid="12" name="ClassificationContentMarkingFooterText">
    <vt:lpwstr>Confidential - Not for Public Consumption or Distribution</vt:lpwstr>
  </property>
</Properties>
</file>